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saveSubsetFonts="1">
  <p:sldMasterIdLst>
    <p:sldMasterId id="2147483648" r:id="rId1"/>
    <p:sldMasterId id="2147483649" r:id="rId2"/>
  </p:sldMasterIdLst>
  <p:notesMasterIdLst>
    <p:notesMasterId r:id="rId12"/>
  </p:notesMasterIdLst>
  <p:sldIdLst>
    <p:sldId id="256" r:id="rId3"/>
    <p:sldId id="271" r:id="rId4"/>
    <p:sldId id="280" r:id="rId5"/>
    <p:sldId id="282" r:id="rId6"/>
    <p:sldId id="277" r:id="rId7"/>
    <p:sldId id="278" r:id="rId8"/>
    <p:sldId id="279" r:id="rId9"/>
    <p:sldId id="281" r:id="rId10"/>
    <p:sldId id="283" r:id="rId11"/>
  </p:sldIdLst>
  <p:sldSz cx="24384000" cy="13716000"/>
  <p:notesSz cx="6858000" cy="9144000"/>
  <p:defaultTextStyle>
    <a:defPPr>
      <a:defRPr lang="nl-NL"/>
    </a:defPPr>
    <a:lvl1pPr algn="l" defTabSz="2436813" rtl="0" eaLnBrk="0" fontAlgn="base" hangingPunct="0">
      <a:spcBef>
        <a:spcPct val="0"/>
      </a:spcBef>
      <a:spcAft>
        <a:spcPct val="0"/>
      </a:spcAft>
      <a:defRPr sz="4800" kern="1200">
        <a:solidFill>
          <a:srgbClr val="000000"/>
        </a:solidFill>
        <a:latin typeface="Helvetica Neue" panose="02000503000000020004" pitchFamily="2" charset="0"/>
        <a:ea typeface="Helvetica Neue" panose="02000503000000020004" pitchFamily="2" charset="0"/>
        <a:cs typeface="Helvetica Neue" panose="02000503000000020004" pitchFamily="2" charset="0"/>
        <a:sym typeface="Helvetica Neue" panose="02000503000000020004" pitchFamily="2" charset="0"/>
      </a:defRPr>
    </a:lvl1pPr>
    <a:lvl2pPr marL="457200" algn="l" defTabSz="2436813" rtl="0" eaLnBrk="0" fontAlgn="base" hangingPunct="0">
      <a:spcBef>
        <a:spcPct val="0"/>
      </a:spcBef>
      <a:spcAft>
        <a:spcPct val="0"/>
      </a:spcAft>
      <a:defRPr sz="4800" kern="1200">
        <a:solidFill>
          <a:srgbClr val="000000"/>
        </a:solidFill>
        <a:latin typeface="Helvetica Neue" panose="02000503000000020004" pitchFamily="2" charset="0"/>
        <a:ea typeface="Helvetica Neue" panose="02000503000000020004" pitchFamily="2" charset="0"/>
        <a:cs typeface="Helvetica Neue" panose="02000503000000020004" pitchFamily="2" charset="0"/>
        <a:sym typeface="Helvetica Neue" panose="02000503000000020004" pitchFamily="2" charset="0"/>
      </a:defRPr>
    </a:lvl2pPr>
    <a:lvl3pPr marL="914400" algn="l" defTabSz="2436813" rtl="0" eaLnBrk="0" fontAlgn="base" hangingPunct="0">
      <a:spcBef>
        <a:spcPct val="0"/>
      </a:spcBef>
      <a:spcAft>
        <a:spcPct val="0"/>
      </a:spcAft>
      <a:defRPr sz="4800" kern="1200">
        <a:solidFill>
          <a:srgbClr val="000000"/>
        </a:solidFill>
        <a:latin typeface="Helvetica Neue" panose="02000503000000020004" pitchFamily="2" charset="0"/>
        <a:ea typeface="Helvetica Neue" panose="02000503000000020004" pitchFamily="2" charset="0"/>
        <a:cs typeface="Helvetica Neue" panose="02000503000000020004" pitchFamily="2" charset="0"/>
        <a:sym typeface="Helvetica Neue" panose="02000503000000020004" pitchFamily="2" charset="0"/>
      </a:defRPr>
    </a:lvl3pPr>
    <a:lvl4pPr marL="1371600" algn="l" defTabSz="2436813" rtl="0" eaLnBrk="0" fontAlgn="base" hangingPunct="0">
      <a:spcBef>
        <a:spcPct val="0"/>
      </a:spcBef>
      <a:spcAft>
        <a:spcPct val="0"/>
      </a:spcAft>
      <a:defRPr sz="4800" kern="1200">
        <a:solidFill>
          <a:srgbClr val="000000"/>
        </a:solidFill>
        <a:latin typeface="Helvetica Neue" panose="02000503000000020004" pitchFamily="2" charset="0"/>
        <a:ea typeface="Helvetica Neue" panose="02000503000000020004" pitchFamily="2" charset="0"/>
        <a:cs typeface="Helvetica Neue" panose="02000503000000020004" pitchFamily="2" charset="0"/>
        <a:sym typeface="Helvetica Neue" panose="02000503000000020004" pitchFamily="2" charset="0"/>
      </a:defRPr>
    </a:lvl4pPr>
    <a:lvl5pPr marL="1828800" algn="l" defTabSz="2436813" rtl="0" eaLnBrk="0" fontAlgn="base" hangingPunct="0">
      <a:spcBef>
        <a:spcPct val="0"/>
      </a:spcBef>
      <a:spcAft>
        <a:spcPct val="0"/>
      </a:spcAft>
      <a:defRPr sz="4800" kern="1200">
        <a:solidFill>
          <a:srgbClr val="000000"/>
        </a:solidFill>
        <a:latin typeface="Helvetica Neue" panose="02000503000000020004" pitchFamily="2" charset="0"/>
        <a:ea typeface="Helvetica Neue" panose="02000503000000020004" pitchFamily="2" charset="0"/>
        <a:cs typeface="Helvetica Neue" panose="02000503000000020004" pitchFamily="2" charset="0"/>
        <a:sym typeface="Helvetica Neue" panose="02000503000000020004" pitchFamily="2" charset="0"/>
      </a:defRPr>
    </a:lvl5pPr>
    <a:lvl6pPr marL="2286000" algn="l" defTabSz="914400" rtl="0" eaLnBrk="1" latinLnBrk="0" hangingPunct="1">
      <a:defRPr sz="4800" kern="1200">
        <a:solidFill>
          <a:srgbClr val="000000"/>
        </a:solidFill>
        <a:latin typeface="Helvetica Neue" panose="02000503000000020004" pitchFamily="2" charset="0"/>
        <a:ea typeface="Helvetica Neue" panose="02000503000000020004" pitchFamily="2" charset="0"/>
        <a:cs typeface="Helvetica Neue" panose="02000503000000020004" pitchFamily="2" charset="0"/>
        <a:sym typeface="Helvetica Neue" panose="02000503000000020004" pitchFamily="2" charset="0"/>
      </a:defRPr>
    </a:lvl6pPr>
    <a:lvl7pPr marL="2743200" algn="l" defTabSz="914400" rtl="0" eaLnBrk="1" latinLnBrk="0" hangingPunct="1">
      <a:defRPr sz="4800" kern="1200">
        <a:solidFill>
          <a:srgbClr val="000000"/>
        </a:solidFill>
        <a:latin typeface="Helvetica Neue" panose="02000503000000020004" pitchFamily="2" charset="0"/>
        <a:ea typeface="Helvetica Neue" panose="02000503000000020004" pitchFamily="2" charset="0"/>
        <a:cs typeface="Helvetica Neue" panose="02000503000000020004" pitchFamily="2" charset="0"/>
        <a:sym typeface="Helvetica Neue" panose="02000503000000020004" pitchFamily="2" charset="0"/>
      </a:defRPr>
    </a:lvl7pPr>
    <a:lvl8pPr marL="3200400" algn="l" defTabSz="914400" rtl="0" eaLnBrk="1" latinLnBrk="0" hangingPunct="1">
      <a:defRPr sz="4800" kern="1200">
        <a:solidFill>
          <a:srgbClr val="000000"/>
        </a:solidFill>
        <a:latin typeface="Helvetica Neue" panose="02000503000000020004" pitchFamily="2" charset="0"/>
        <a:ea typeface="Helvetica Neue" panose="02000503000000020004" pitchFamily="2" charset="0"/>
        <a:cs typeface="Helvetica Neue" panose="02000503000000020004" pitchFamily="2" charset="0"/>
        <a:sym typeface="Helvetica Neue" panose="02000503000000020004" pitchFamily="2" charset="0"/>
      </a:defRPr>
    </a:lvl8pPr>
    <a:lvl9pPr marL="3657600" algn="l" defTabSz="914400" rtl="0" eaLnBrk="1" latinLnBrk="0" hangingPunct="1">
      <a:defRPr sz="4800" kern="1200">
        <a:solidFill>
          <a:srgbClr val="000000"/>
        </a:solidFill>
        <a:latin typeface="Helvetica Neue" panose="02000503000000020004" pitchFamily="2" charset="0"/>
        <a:ea typeface="Helvetica Neue" panose="02000503000000020004" pitchFamily="2" charset="0"/>
        <a:cs typeface="Helvetica Neue" panose="02000503000000020004" pitchFamily="2" charset="0"/>
        <a:sym typeface="Helvetica Neue" panose="02000503000000020004" pitchFamily="2" charset="0"/>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2"/>
  </p:normalViewPr>
  <p:slideViewPr>
    <p:cSldViewPr>
      <p:cViewPr varScale="1">
        <p:scale>
          <a:sx n="46" d="100"/>
          <a:sy n="46" d="100"/>
        </p:scale>
        <p:origin x="1602" y="84"/>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4" name="Rectangle 1">
            <a:extLst>
              <a:ext uri="{FF2B5EF4-FFF2-40B4-BE49-F238E27FC236}">
                <a16:creationId xmlns:a16="http://schemas.microsoft.com/office/drawing/2014/main" id="{CE57BC76-D7C8-6C01-AF5F-9F8B6115ACD3}"/>
              </a:ext>
            </a:extLst>
          </p:cNvPr>
          <p:cNvSpPr>
            <a:spLocks noGrp="1" noRot="1" noChangeAspect="1"/>
          </p:cNvSpPr>
          <p:nvPr>
            <p:ph type="sldImg"/>
          </p:nvPr>
        </p:nvSpPr>
        <p:spPr bwMode="auto">
          <a:xfrm>
            <a:off x="1143000" y="685800"/>
            <a:ext cx="4572000" cy="342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 name="Rectangle 2">
            <a:extLst>
              <a:ext uri="{FF2B5EF4-FFF2-40B4-BE49-F238E27FC236}">
                <a16:creationId xmlns:a16="http://schemas.microsoft.com/office/drawing/2014/main" id="{288CDF88-7EA4-F66B-F6F6-25C94E1CD7AC}"/>
              </a:ext>
            </a:extLst>
          </p:cNvPr>
          <p:cNvSpPr>
            <a:spLocks noGrp="1"/>
          </p:cNvSpPr>
          <p:nvPr>
            <p:ph type="body" sz="quarter" idx="1"/>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anchor="t" anchorCtr="0" compatLnSpc="1">
            <a:prstTxWarp prst="textNoShape">
              <a:avLst/>
            </a:prstTxWarp>
          </a:bodyPr>
          <a:lstStyle/>
          <a:p>
            <a:pPr lvl="0"/>
            <a:r>
              <a:rPr lang="nl-NL" altLang="nl-NL" noProof="0">
                <a:sym typeface="Helvetica Neue" charset="0"/>
              </a:rPr>
              <a:t>Click to edit Template text styles</a:t>
            </a:r>
          </a:p>
          <a:p>
            <a:pPr lvl="1"/>
            <a:r>
              <a:rPr lang="nl-NL" altLang="nl-NL" noProof="0">
                <a:sym typeface="Helvetica Neue" charset="0"/>
              </a:rPr>
              <a:t>Second level</a:t>
            </a:r>
          </a:p>
          <a:p>
            <a:pPr lvl="2"/>
            <a:r>
              <a:rPr lang="nl-NL" altLang="nl-NL" noProof="0">
                <a:sym typeface="Helvetica Neue" charset="0"/>
              </a:rPr>
              <a:t>Third level</a:t>
            </a:r>
          </a:p>
          <a:p>
            <a:pPr lvl="3"/>
            <a:r>
              <a:rPr lang="nl-NL" altLang="nl-NL" noProof="0">
                <a:sym typeface="Helvetica Neue" charset="0"/>
              </a:rPr>
              <a:t>Fourth level</a:t>
            </a:r>
          </a:p>
          <a:p>
            <a:pPr lvl="4"/>
            <a:r>
              <a:rPr lang="nl-NL" altLang="nl-NL" noProof="0">
                <a:sym typeface="Helvetica Neue" charset="0"/>
              </a:rPr>
              <a:t>Fifth level</a:t>
            </a:r>
          </a:p>
        </p:txBody>
      </p:sp>
    </p:spTree>
  </p:cSld>
  <p:clrMap bg1="lt1" tx1="dk1" bg2="lt2" tx2="dk2" accent1="accent1" accent2="accent2" accent3="accent3" accent4="accent4" accent5="accent5" accent6="accent6" hlink="hlink" folHlink="folHlink"/>
  <p:notesStyle>
    <a:lvl1pPr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anose="02000503000000020004" pitchFamily="2" charset="0"/>
      </a:defRPr>
    </a:lvl1pPr>
    <a:lvl2pPr indent="2286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anose="02000503000000020004" pitchFamily="2" charset="0"/>
      </a:defRPr>
    </a:lvl2pPr>
    <a:lvl3pPr indent="4572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anose="02000503000000020004" pitchFamily="2" charset="0"/>
      </a:defRPr>
    </a:lvl3pPr>
    <a:lvl4pPr indent="6858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anose="02000503000000020004" pitchFamily="2" charset="0"/>
      </a:defRPr>
    </a:lvl4pPr>
    <a:lvl5pPr indent="9144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anose="02000503000000020004" pitchFamily="2"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14158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62487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009370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69177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31472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91195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77400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5"/>
            <a:ext cx="18288000" cy="4775200"/>
          </a:xfrm>
        </p:spPr>
        <p:txBody>
          <a:bodyPr/>
          <a:lstStyle>
            <a:lvl1pPr algn="ctr">
              <a:defRPr sz="6000"/>
            </a:lvl1pPr>
          </a:lstStyle>
          <a:p>
            <a:r>
              <a:rPr lang="en-US"/>
              <a:t>Click to edit Master title style</a:t>
            </a:r>
            <a:endParaRPr lang="nl-NL"/>
          </a:p>
        </p:txBody>
      </p:sp>
      <p:sp>
        <p:nvSpPr>
          <p:cNvPr id="3" name="Subtitle 2"/>
          <p:cNvSpPr>
            <a:spLocks noGrp="1"/>
          </p:cNvSpPr>
          <p:nvPr>
            <p:ph type="subTitle" idx="1"/>
          </p:nvPr>
        </p:nvSpPr>
        <p:spPr>
          <a:xfrm>
            <a:off x="3048000" y="7204075"/>
            <a:ext cx="18288000" cy="33115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l-NL"/>
          </a:p>
        </p:txBody>
      </p:sp>
      <p:sp>
        <p:nvSpPr>
          <p:cNvPr id="4" name="Rectangle 4">
            <a:extLst>
              <a:ext uri="{FF2B5EF4-FFF2-40B4-BE49-F238E27FC236}">
                <a16:creationId xmlns:a16="http://schemas.microsoft.com/office/drawing/2014/main" id="{6AE92C3F-E845-9454-10A3-335B3C833BE3}"/>
              </a:ext>
            </a:extLst>
          </p:cNvPr>
          <p:cNvSpPr>
            <a:spLocks noGrp="1"/>
          </p:cNvSpPr>
          <p:nvPr>
            <p:ph type="sldNum" sz="quarter" idx="10"/>
          </p:nvPr>
        </p:nvSpPr>
        <p:spPr>
          <a:ln/>
        </p:spPr>
        <p:txBody>
          <a:bodyPr/>
          <a:lstStyle>
            <a:lvl1pPr>
              <a:defRPr/>
            </a:lvl1pPr>
          </a:lstStyle>
          <a:p>
            <a:fld id="{106F6230-DB04-7947-A5A9-8B01078BDB1C}" type="slidenum">
              <a:rPr lang="nl-NL" altLang="nl-NL"/>
              <a:pPr/>
              <a:t>‹#›</a:t>
            </a:fld>
            <a:endParaRPr lang="nl-NL" altLang="nl-NL"/>
          </a:p>
        </p:txBody>
      </p:sp>
    </p:spTree>
    <p:extLst>
      <p:ext uri="{BB962C8B-B14F-4D97-AF65-F5344CB8AC3E}">
        <p14:creationId xmlns:p14="http://schemas.microsoft.com/office/powerpoint/2010/main" val="1923802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Rectangle 4">
            <a:extLst>
              <a:ext uri="{FF2B5EF4-FFF2-40B4-BE49-F238E27FC236}">
                <a16:creationId xmlns:a16="http://schemas.microsoft.com/office/drawing/2014/main" id="{7C0A03F3-C114-BB1B-877C-6FA424449BB6}"/>
              </a:ext>
            </a:extLst>
          </p:cNvPr>
          <p:cNvSpPr>
            <a:spLocks noGrp="1"/>
          </p:cNvSpPr>
          <p:nvPr>
            <p:ph type="sldNum" sz="quarter" idx="10"/>
          </p:nvPr>
        </p:nvSpPr>
        <p:spPr>
          <a:ln/>
        </p:spPr>
        <p:txBody>
          <a:bodyPr/>
          <a:lstStyle>
            <a:lvl1pPr>
              <a:defRPr/>
            </a:lvl1pPr>
          </a:lstStyle>
          <a:p>
            <a:fld id="{873BD344-C347-9547-AC84-1E2DFBC916A7}" type="slidenum">
              <a:rPr lang="nl-NL" altLang="nl-NL"/>
              <a:pPr/>
              <a:t>‹#›</a:t>
            </a:fld>
            <a:endParaRPr lang="nl-NL" altLang="nl-NL"/>
          </a:p>
        </p:txBody>
      </p:sp>
    </p:spTree>
    <p:extLst>
      <p:ext uri="{BB962C8B-B14F-4D97-AF65-F5344CB8AC3E}">
        <p14:creationId xmlns:p14="http://schemas.microsoft.com/office/powerpoint/2010/main" val="14779974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683163" y="2574925"/>
            <a:ext cx="5494337" cy="9921875"/>
          </a:xfrm>
        </p:spPr>
        <p:txBody>
          <a:bodyPr vert="eaVert"/>
          <a:lstStyle/>
          <a:p>
            <a:r>
              <a:rPr lang="en-US"/>
              <a:t>Click to edit Master title style</a:t>
            </a:r>
            <a:endParaRPr lang="nl-NL"/>
          </a:p>
        </p:txBody>
      </p:sp>
      <p:sp>
        <p:nvSpPr>
          <p:cNvPr id="3" name="Vertical Text Placeholder 2"/>
          <p:cNvSpPr>
            <a:spLocks noGrp="1"/>
          </p:cNvSpPr>
          <p:nvPr>
            <p:ph type="body" orient="vert" idx="1"/>
          </p:nvPr>
        </p:nvSpPr>
        <p:spPr>
          <a:xfrm>
            <a:off x="1200150" y="2574925"/>
            <a:ext cx="16330613" cy="992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Rectangle 4">
            <a:extLst>
              <a:ext uri="{FF2B5EF4-FFF2-40B4-BE49-F238E27FC236}">
                <a16:creationId xmlns:a16="http://schemas.microsoft.com/office/drawing/2014/main" id="{BF9C5919-74E5-D34D-DA42-29123B10EB3B}"/>
              </a:ext>
            </a:extLst>
          </p:cNvPr>
          <p:cNvSpPr>
            <a:spLocks noGrp="1"/>
          </p:cNvSpPr>
          <p:nvPr>
            <p:ph type="sldNum" sz="quarter" idx="10"/>
          </p:nvPr>
        </p:nvSpPr>
        <p:spPr>
          <a:ln/>
        </p:spPr>
        <p:txBody>
          <a:bodyPr/>
          <a:lstStyle>
            <a:lvl1pPr>
              <a:defRPr/>
            </a:lvl1pPr>
          </a:lstStyle>
          <a:p>
            <a:fld id="{7102E9AF-4004-274D-AC1B-17A2AA17E296}" type="slidenum">
              <a:rPr lang="nl-NL" altLang="nl-NL"/>
              <a:pPr/>
              <a:t>‹#›</a:t>
            </a:fld>
            <a:endParaRPr lang="nl-NL" altLang="nl-NL"/>
          </a:p>
        </p:txBody>
      </p:sp>
    </p:spTree>
    <p:extLst>
      <p:ext uri="{BB962C8B-B14F-4D97-AF65-F5344CB8AC3E}">
        <p14:creationId xmlns:p14="http://schemas.microsoft.com/office/powerpoint/2010/main" val="31693098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5"/>
            <a:ext cx="18288000" cy="4775200"/>
          </a:xfrm>
        </p:spPr>
        <p:txBody>
          <a:bodyPr anchor="b"/>
          <a:lstStyle>
            <a:lvl1pPr algn="ctr">
              <a:defRPr sz="6000"/>
            </a:lvl1pPr>
          </a:lstStyle>
          <a:p>
            <a:r>
              <a:rPr lang="en-US"/>
              <a:t>Click to edit Master title style</a:t>
            </a:r>
            <a:endParaRPr lang="nl-NL"/>
          </a:p>
        </p:txBody>
      </p:sp>
      <p:sp>
        <p:nvSpPr>
          <p:cNvPr id="3" name="Subtitle 2"/>
          <p:cNvSpPr>
            <a:spLocks noGrp="1"/>
          </p:cNvSpPr>
          <p:nvPr>
            <p:ph type="subTitle" idx="1"/>
          </p:nvPr>
        </p:nvSpPr>
        <p:spPr>
          <a:xfrm>
            <a:off x="3048000" y="7204075"/>
            <a:ext cx="18288000" cy="33115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l-NL"/>
          </a:p>
        </p:txBody>
      </p:sp>
      <p:sp>
        <p:nvSpPr>
          <p:cNvPr id="4" name="Rectangle 4">
            <a:extLst>
              <a:ext uri="{FF2B5EF4-FFF2-40B4-BE49-F238E27FC236}">
                <a16:creationId xmlns:a16="http://schemas.microsoft.com/office/drawing/2014/main" id="{4D6F5C3C-968D-50B9-718B-9309A8830D82}"/>
              </a:ext>
            </a:extLst>
          </p:cNvPr>
          <p:cNvSpPr>
            <a:spLocks noGrp="1"/>
          </p:cNvSpPr>
          <p:nvPr>
            <p:ph type="sldNum" sz="quarter" idx="10"/>
          </p:nvPr>
        </p:nvSpPr>
        <p:spPr>
          <a:ln/>
        </p:spPr>
        <p:txBody>
          <a:bodyPr/>
          <a:lstStyle>
            <a:lvl1pPr>
              <a:defRPr/>
            </a:lvl1pPr>
          </a:lstStyle>
          <a:p>
            <a:fld id="{03F9FE77-1557-1B4C-A39A-2A28E0472352}" type="slidenum">
              <a:rPr lang="nl-NL" altLang="nl-NL"/>
              <a:pPr/>
              <a:t>‹#›</a:t>
            </a:fld>
            <a:endParaRPr lang="nl-NL" altLang="nl-NL"/>
          </a:p>
        </p:txBody>
      </p:sp>
    </p:spTree>
    <p:extLst>
      <p:ext uri="{BB962C8B-B14F-4D97-AF65-F5344CB8AC3E}">
        <p14:creationId xmlns:p14="http://schemas.microsoft.com/office/powerpoint/2010/main" val="37890100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Rectangle 4">
            <a:extLst>
              <a:ext uri="{FF2B5EF4-FFF2-40B4-BE49-F238E27FC236}">
                <a16:creationId xmlns:a16="http://schemas.microsoft.com/office/drawing/2014/main" id="{945F90C6-2DC1-4EEA-1D44-FB84F656353F}"/>
              </a:ext>
            </a:extLst>
          </p:cNvPr>
          <p:cNvSpPr>
            <a:spLocks noGrp="1"/>
          </p:cNvSpPr>
          <p:nvPr>
            <p:ph type="sldNum" sz="quarter" idx="10"/>
          </p:nvPr>
        </p:nvSpPr>
        <p:spPr>
          <a:ln/>
        </p:spPr>
        <p:txBody>
          <a:bodyPr/>
          <a:lstStyle>
            <a:lvl1pPr>
              <a:defRPr/>
            </a:lvl1pPr>
          </a:lstStyle>
          <a:p>
            <a:fld id="{22429304-9748-D94D-BEF6-E5A47D5C19C6}" type="slidenum">
              <a:rPr lang="nl-NL" altLang="nl-NL"/>
              <a:pPr/>
              <a:t>‹#›</a:t>
            </a:fld>
            <a:endParaRPr lang="nl-NL" altLang="nl-NL"/>
          </a:p>
        </p:txBody>
      </p:sp>
    </p:spTree>
    <p:extLst>
      <p:ext uri="{BB962C8B-B14F-4D97-AF65-F5344CB8AC3E}">
        <p14:creationId xmlns:p14="http://schemas.microsoft.com/office/powerpoint/2010/main" val="40901834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5"/>
            <a:ext cx="21031200" cy="5705475"/>
          </a:xfrm>
        </p:spPr>
        <p:txBody>
          <a:bodyPr anchor="b"/>
          <a:lstStyle>
            <a:lvl1pPr>
              <a:defRPr sz="6000"/>
            </a:lvl1pPr>
          </a:lstStyle>
          <a:p>
            <a:r>
              <a:rPr lang="en-US"/>
              <a:t>Click to edit Master title style</a:t>
            </a:r>
            <a:endParaRPr lang="nl-NL"/>
          </a:p>
        </p:txBody>
      </p:sp>
      <p:sp>
        <p:nvSpPr>
          <p:cNvPr id="3" name="Text Placeholder 2"/>
          <p:cNvSpPr>
            <a:spLocks noGrp="1"/>
          </p:cNvSpPr>
          <p:nvPr>
            <p:ph type="body" idx="1"/>
          </p:nvPr>
        </p:nvSpPr>
        <p:spPr>
          <a:xfrm>
            <a:off x="1663700" y="9178925"/>
            <a:ext cx="21031200" cy="3000375"/>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
        <p:nvSpPr>
          <p:cNvPr id="4" name="Rectangle 4">
            <a:extLst>
              <a:ext uri="{FF2B5EF4-FFF2-40B4-BE49-F238E27FC236}">
                <a16:creationId xmlns:a16="http://schemas.microsoft.com/office/drawing/2014/main" id="{B883DFD4-BBBC-B19C-3012-A0A6C9EF64C1}"/>
              </a:ext>
            </a:extLst>
          </p:cNvPr>
          <p:cNvSpPr>
            <a:spLocks noGrp="1"/>
          </p:cNvSpPr>
          <p:nvPr>
            <p:ph type="sldNum" sz="quarter" idx="10"/>
          </p:nvPr>
        </p:nvSpPr>
        <p:spPr>
          <a:ln/>
        </p:spPr>
        <p:txBody>
          <a:bodyPr/>
          <a:lstStyle>
            <a:lvl1pPr>
              <a:defRPr/>
            </a:lvl1pPr>
          </a:lstStyle>
          <a:p>
            <a:fld id="{583A9DD1-247E-534A-9C30-ABA4FC142B09}" type="slidenum">
              <a:rPr lang="nl-NL" altLang="nl-NL"/>
              <a:pPr/>
              <a:t>‹#›</a:t>
            </a:fld>
            <a:endParaRPr lang="nl-NL" altLang="nl-NL"/>
          </a:p>
        </p:txBody>
      </p:sp>
    </p:spTree>
    <p:extLst>
      <p:ext uri="{BB962C8B-B14F-4D97-AF65-F5344CB8AC3E}">
        <p14:creationId xmlns:p14="http://schemas.microsoft.com/office/powerpoint/2010/main" val="12016223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Content Placeholder 2"/>
          <p:cNvSpPr>
            <a:spLocks noGrp="1"/>
          </p:cNvSpPr>
          <p:nvPr>
            <p:ph sz="half" idx="1"/>
          </p:nvPr>
        </p:nvSpPr>
        <p:spPr>
          <a:xfrm>
            <a:off x="1206500" y="2600325"/>
            <a:ext cx="10909300" cy="9350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Content Placeholder 3"/>
          <p:cNvSpPr>
            <a:spLocks noGrp="1"/>
          </p:cNvSpPr>
          <p:nvPr>
            <p:ph sz="half" idx="2"/>
          </p:nvPr>
        </p:nvSpPr>
        <p:spPr>
          <a:xfrm>
            <a:off x="12268200" y="2600325"/>
            <a:ext cx="10909300" cy="9350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Rectangle 4">
            <a:extLst>
              <a:ext uri="{FF2B5EF4-FFF2-40B4-BE49-F238E27FC236}">
                <a16:creationId xmlns:a16="http://schemas.microsoft.com/office/drawing/2014/main" id="{DDC0FEAF-5F4E-D9B6-EEAF-4E5AFDC84046}"/>
              </a:ext>
            </a:extLst>
          </p:cNvPr>
          <p:cNvSpPr>
            <a:spLocks noGrp="1"/>
          </p:cNvSpPr>
          <p:nvPr>
            <p:ph type="sldNum" sz="quarter" idx="10"/>
          </p:nvPr>
        </p:nvSpPr>
        <p:spPr>
          <a:ln/>
        </p:spPr>
        <p:txBody>
          <a:bodyPr/>
          <a:lstStyle>
            <a:lvl1pPr>
              <a:defRPr/>
            </a:lvl1pPr>
          </a:lstStyle>
          <a:p>
            <a:fld id="{C339F170-C717-D947-88CC-267CDAB28956}" type="slidenum">
              <a:rPr lang="nl-NL" altLang="nl-NL"/>
              <a:pPr/>
              <a:t>‹#›</a:t>
            </a:fld>
            <a:endParaRPr lang="nl-NL" altLang="nl-NL"/>
          </a:p>
        </p:txBody>
      </p:sp>
    </p:spTree>
    <p:extLst>
      <p:ext uri="{BB962C8B-B14F-4D97-AF65-F5344CB8AC3E}">
        <p14:creationId xmlns:p14="http://schemas.microsoft.com/office/powerpoint/2010/main" val="42138014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5" y="730250"/>
            <a:ext cx="21031200" cy="2651125"/>
          </a:xfrm>
        </p:spPr>
        <p:txBody>
          <a:bodyPr/>
          <a:lstStyle/>
          <a:p>
            <a:r>
              <a:rPr lang="en-US"/>
              <a:t>Click to edit Master title style</a:t>
            </a:r>
            <a:endParaRPr lang="nl-NL"/>
          </a:p>
        </p:txBody>
      </p:sp>
      <p:sp>
        <p:nvSpPr>
          <p:cNvPr id="3" name="Text Placeholder 2"/>
          <p:cNvSpPr>
            <a:spLocks noGrp="1"/>
          </p:cNvSpPr>
          <p:nvPr>
            <p:ph type="body" idx="1"/>
          </p:nvPr>
        </p:nvSpPr>
        <p:spPr>
          <a:xfrm>
            <a:off x="1679575" y="3362325"/>
            <a:ext cx="103155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679575" y="5010150"/>
            <a:ext cx="10315575" cy="73691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Text Placeholder 4"/>
          <p:cNvSpPr>
            <a:spLocks noGrp="1"/>
          </p:cNvSpPr>
          <p:nvPr>
            <p:ph type="body" sz="quarter" idx="3"/>
          </p:nvPr>
        </p:nvSpPr>
        <p:spPr>
          <a:xfrm>
            <a:off x="12344400" y="3362325"/>
            <a:ext cx="103663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12344400" y="5010150"/>
            <a:ext cx="10366375" cy="73691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7" name="Rectangle 4">
            <a:extLst>
              <a:ext uri="{FF2B5EF4-FFF2-40B4-BE49-F238E27FC236}">
                <a16:creationId xmlns:a16="http://schemas.microsoft.com/office/drawing/2014/main" id="{1E0E43F6-916B-1206-CAA2-65ADE857B502}"/>
              </a:ext>
            </a:extLst>
          </p:cNvPr>
          <p:cNvSpPr>
            <a:spLocks noGrp="1"/>
          </p:cNvSpPr>
          <p:nvPr>
            <p:ph type="sldNum" sz="quarter" idx="10"/>
          </p:nvPr>
        </p:nvSpPr>
        <p:spPr>
          <a:ln/>
        </p:spPr>
        <p:txBody>
          <a:bodyPr/>
          <a:lstStyle>
            <a:lvl1pPr>
              <a:defRPr/>
            </a:lvl1pPr>
          </a:lstStyle>
          <a:p>
            <a:fld id="{B4A5C90E-1A3E-804D-A1C6-CFAEFAA4F5E4}" type="slidenum">
              <a:rPr lang="nl-NL" altLang="nl-NL"/>
              <a:pPr/>
              <a:t>‹#›</a:t>
            </a:fld>
            <a:endParaRPr lang="nl-NL" altLang="nl-NL"/>
          </a:p>
        </p:txBody>
      </p:sp>
    </p:spTree>
    <p:extLst>
      <p:ext uri="{BB962C8B-B14F-4D97-AF65-F5344CB8AC3E}">
        <p14:creationId xmlns:p14="http://schemas.microsoft.com/office/powerpoint/2010/main" val="6928529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Rectangle 4">
            <a:extLst>
              <a:ext uri="{FF2B5EF4-FFF2-40B4-BE49-F238E27FC236}">
                <a16:creationId xmlns:a16="http://schemas.microsoft.com/office/drawing/2014/main" id="{5DFB3050-0189-B2DA-0B0C-43624BB2FA97}"/>
              </a:ext>
            </a:extLst>
          </p:cNvPr>
          <p:cNvSpPr>
            <a:spLocks noGrp="1"/>
          </p:cNvSpPr>
          <p:nvPr>
            <p:ph type="sldNum" sz="quarter" idx="10"/>
          </p:nvPr>
        </p:nvSpPr>
        <p:spPr>
          <a:ln/>
        </p:spPr>
        <p:txBody>
          <a:bodyPr/>
          <a:lstStyle>
            <a:lvl1pPr>
              <a:defRPr/>
            </a:lvl1pPr>
          </a:lstStyle>
          <a:p>
            <a:fld id="{3E7A1DF5-82E1-2040-B3C1-253E4B27373A}" type="slidenum">
              <a:rPr lang="nl-NL" altLang="nl-NL"/>
              <a:pPr/>
              <a:t>‹#›</a:t>
            </a:fld>
            <a:endParaRPr lang="nl-NL" altLang="nl-NL"/>
          </a:p>
        </p:txBody>
      </p:sp>
    </p:spTree>
    <p:extLst>
      <p:ext uri="{BB962C8B-B14F-4D97-AF65-F5344CB8AC3E}">
        <p14:creationId xmlns:p14="http://schemas.microsoft.com/office/powerpoint/2010/main" val="24639929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A10437E9-B18F-4218-1B0B-35DC71167CDF}"/>
              </a:ext>
            </a:extLst>
          </p:cNvPr>
          <p:cNvSpPr>
            <a:spLocks noGrp="1"/>
          </p:cNvSpPr>
          <p:nvPr>
            <p:ph type="sldNum" sz="quarter" idx="10"/>
          </p:nvPr>
        </p:nvSpPr>
        <p:spPr>
          <a:ln/>
        </p:spPr>
        <p:txBody>
          <a:bodyPr/>
          <a:lstStyle>
            <a:lvl1pPr>
              <a:defRPr/>
            </a:lvl1pPr>
          </a:lstStyle>
          <a:p>
            <a:fld id="{3DF7355E-932D-124A-8D99-F4F0881861A4}" type="slidenum">
              <a:rPr lang="nl-NL" altLang="nl-NL"/>
              <a:pPr/>
              <a:t>‹#›</a:t>
            </a:fld>
            <a:endParaRPr lang="nl-NL" altLang="nl-NL"/>
          </a:p>
        </p:txBody>
      </p:sp>
    </p:spTree>
    <p:extLst>
      <p:ext uri="{BB962C8B-B14F-4D97-AF65-F5344CB8AC3E}">
        <p14:creationId xmlns:p14="http://schemas.microsoft.com/office/powerpoint/2010/main" val="19840968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5" y="914400"/>
            <a:ext cx="7864475" cy="3200400"/>
          </a:xfrm>
        </p:spPr>
        <p:txBody>
          <a:bodyPr anchor="b"/>
          <a:lstStyle>
            <a:lvl1pPr>
              <a:defRPr sz="3200"/>
            </a:lvl1pPr>
          </a:lstStyle>
          <a:p>
            <a:r>
              <a:rPr lang="en-US"/>
              <a:t>Click to edit Master title style</a:t>
            </a:r>
            <a:endParaRPr lang="nl-NL"/>
          </a:p>
        </p:txBody>
      </p:sp>
      <p:sp>
        <p:nvSpPr>
          <p:cNvPr id="3" name="Content Placeholder 2"/>
          <p:cNvSpPr>
            <a:spLocks noGrp="1"/>
          </p:cNvSpPr>
          <p:nvPr>
            <p:ph idx="1"/>
          </p:nvPr>
        </p:nvSpPr>
        <p:spPr>
          <a:xfrm>
            <a:off x="10366375" y="1974850"/>
            <a:ext cx="12344400" cy="9747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ext Placeholder 3"/>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4">
            <a:extLst>
              <a:ext uri="{FF2B5EF4-FFF2-40B4-BE49-F238E27FC236}">
                <a16:creationId xmlns:a16="http://schemas.microsoft.com/office/drawing/2014/main" id="{1249BAE6-7CEB-F0F2-C395-7C12E9E7FCCB}"/>
              </a:ext>
            </a:extLst>
          </p:cNvPr>
          <p:cNvSpPr>
            <a:spLocks noGrp="1"/>
          </p:cNvSpPr>
          <p:nvPr>
            <p:ph type="sldNum" sz="quarter" idx="10"/>
          </p:nvPr>
        </p:nvSpPr>
        <p:spPr>
          <a:ln/>
        </p:spPr>
        <p:txBody>
          <a:bodyPr/>
          <a:lstStyle>
            <a:lvl1pPr>
              <a:defRPr/>
            </a:lvl1pPr>
          </a:lstStyle>
          <a:p>
            <a:fld id="{1DBAA12F-666B-244E-8065-013F6411CF52}" type="slidenum">
              <a:rPr lang="nl-NL" altLang="nl-NL"/>
              <a:pPr/>
              <a:t>‹#›</a:t>
            </a:fld>
            <a:endParaRPr lang="nl-NL" altLang="nl-NL"/>
          </a:p>
        </p:txBody>
      </p:sp>
    </p:spTree>
    <p:extLst>
      <p:ext uri="{BB962C8B-B14F-4D97-AF65-F5344CB8AC3E}">
        <p14:creationId xmlns:p14="http://schemas.microsoft.com/office/powerpoint/2010/main" val="3544573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Rectangle 4">
            <a:extLst>
              <a:ext uri="{FF2B5EF4-FFF2-40B4-BE49-F238E27FC236}">
                <a16:creationId xmlns:a16="http://schemas.microsoft.com/office/drawing/2014/main" id="{29D46E21-EDB3-3B7D-F5DE-C80122CC9C10}"/>
              </a:ext>
            </a:extLst>
          </p:cNvPr>
          <p:cNvSpPr>
            <a:spLocks noGrp="1"/>
          </p:cNvSpPr>
          <p:nvPr>
            <p:ph type="sldNum" sz="quarter" idx="10"/>
          </p:nvPr>
        </p:nvSpPr>
        <p:spPr>
          <a:ln/>
        </p:spPr>
        <p:txBody>
          <a:bodyPr/>
          <a:lstStyle>
            <a:lvl1pPr>
              <a:defRPr/>
            </a:lvl1pPr>
          </a:lstStyle>
          <a:p>
            <a:fld id="{2B91E518-5D2F-B942-AC61-F992AD9F8F71}" type="slidenum">
              <a:rPr lang="nl-NL" altLang="nl-NL"/>
              <a:pPr/>
              <a:t>‹#›</a:t>
            </a:fld>
            <a:endParaRPr lang="nl-NL" altLang="nl-NL"/>
          </a:p>
        </p:txBody>
      </p:sp>
    </p:spTree>
    <p:extLst>
      <p:ext uri="{BB962C8B-B14F-4D97-AF65-F5344CB8AC3E}">
        <p14:creationId xmlns:p14="http://schemas.microsoft.com/office/powerpoint/2010/main" val="6911848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5" y="914400"/>
            <a:ext cx="7864475" cy="3200400"/>
          </a:xfrm>
        </p:spPr>
        <p:txBody>
          <a:bodyPr anchor="b"/>
          <a:lstStyle>
            <a:lvl1pPr>
              <a:defRPr sz="3200"/>
            </a:lvl1pPr>
          </a:lstStyle>
          <a:p>
            <a:r>
              <a:rPr lang="en-US"/>
              <a:t>Click to edit Master title style</a:t>
            </a:r>
            <a:endParaRPr lang="nl-NL"/>
          </a:p>
        </p:txBody>
      </p:sp>
      <p:sp>
        <p:nvSpPr>
          <p:cNvPr id="3" name="Picture Placeholder 2"/>
          <p:cNvSpPr>
            <a:spLocks noGrp="1"/>
          </p:cNvSpPr>
          <p:nvPr>
            <p:ph type="pic" idx="1"/>
          </p:nvPr>
        </p:nvSpPr>
        <p:spPr>
          <a:xfrm>
            <a:off x="10366375" y="1974850"/>
            <a:ext cx="12344400" cy="9747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nl-NL" noProof="0">
              <a:sym typeface="Helvetica Neue" charset="0"/>
            </a:endParaRPr>
          </a:p>
        </p:txBody>
      </p:sp>
      <p:sp>
        <p:nvSpPr>
          <p:cNvPr id="4" name="Text Placeholder 3"/>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4">
            <a:extLst>
              <a:ext uri="{FF2B5EF4-FFF2-40B4-BE49-F238E27FC236}">
                <a16:creationId xmlns:a16="http://schemas.microsoft.com/office/drawing/2014/main" id="{192E129C-C2E7-F864-258F-30BFEF90C85C}"/>
              </a:ext>
            </a:extLst>
          </p:cNvPr>
          <p:cNvSpPr>
            <a:spLocks noGrp="1"/>
          </p:cNvSpPr>
          <p:nvPr>
            <p:ph type="sldNum" sz="quarter" idx="10"/>
          </p:nvPr>
        </p:nvSpPr>
        <p:spPr>
          <a:ln/>
        </p:spPr>
        <p:txBody>
          <a:bodyPr/>
          <a:lstStyle>
            <a:lvl1pPr>
              <a:defRPr/>
            </a:lvl1pPr>
          </a:lstStyle>
          <a:p>
            <a:fld id="{2A061C07-6E85-AF4A-88FF-DD86736CE800}" type="slidenum">
              <a:rPr lang="nl-NL" altLang="nl-NL"/>
              <a:pPr/>
              <a:t>‹#›</a:t>
            </a:fld>
            <a:endParaRPr lang="nl-NL" altLang="nl-NL"/>
          </a:p>
        </p:txBody>
      </p:sp>
    </p:spTree>
    <p:extLst>
      <p:ext uri="{BB962C8B-B14F-4D97-AF65-F5344CB8AC3E}">
        <p14:creationId xmlns:p14="http://schemas.microsoft.com/office/powerpoint/2010/main" val="401352607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Rectangle 4">
            <a:extLst>
              <a:ext uri="{FF2B5EF4-FFF2-40B4-BE49-F238E27FC236}">
                <a16:creationId xmlns:a16="http://schemas.microsoft.com/office/drawing/2014/main" id="{20031242-4F34-0178-458B-2E12891651B9}"/>
              </a:ext>
            </a:extLst>
          </p:cNvPr>
          <p:cNvSpPr>
            <a:spLocks noGrp="1"/>
          </p:cNvSpPr>
          <p:nvPr>
            <p:ph type="sldNum" sz="quarter" idx="10"/>
          </p:nvPr>
        </p:nvSpPr>
        <p:spPr>
          <a:ln/>
        </p:spPr>
        <p:txBody>
          <a:bodyPr/>
          <a:lstStyle>
            <a:lvl1pPr>
              <a:defRPr/>
            </a:lvl1pPr>
          </a:lstStyle>
          <a:p>
            <a:fld id="{80D66478-46C0-B24A-9B1E-FB1203321975}" type="slidenum">
              <a:rPr lang="nl-NL" altLang="nl-NL"/>
              <a:pPr/>
              <a:t>‹#›</a:t>
            </a:fld>
            <a:endParaRPr lang="nl-NL" altLang="nl-NL"/>
          </a:p>
        </p:txBody>
      </p:sp>
    </p:spTree>
    <p:extLst>
      <p:ext uri="{BB962C8B-B14F-4D97-AF65-F5344CB8AC3E}">
        <p14:creationId xmlns:p14="http://schemas.microsoft.com/office/powerpoint/2010/main" val="12768461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684750" y="1079500"/>
            <a:ext cx="5492750" cy="2455863"/>
          </a:xfrm>
        </p:spPr>
        <p:txBody>
          <a:bodyPr vert="eaVert"/>
          <a:lstStyle/>
          <a:p>
            <a:r>
              <a:rPr lang="en-US"/>
              <a:t>Click to edit Master title style</a:t>
            </a:r>
            <a:endParaRPr lang="nl-NL"/>
          </a:p>
        </p:txBody>
      </p:sp>
      <p:sp>
        <p:nvSpPr>
          <p:cNvPr id="3" name="Vertical Text Placeholder 2"/>
          <p:cNvSpPr>
            <a:spLocks noGrp="1"/>
          </p:cNvSpPr>
          <p:nvPr>
            <p:ph type="body" orient="vert" idx="1"/>
          </p:nvPr>
        </p:nvSpPr>
        <p:spPr>
          <a:xfrm>
            <a:off x="1206500" y="1079500"/>
            <a:ext cx="16325850" cy="245586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Rectangle 4">
            <a:extLst>
              <a:ext uri="{FF2B5EF4-FFF2-40B4-BE49-F238E27FC236}">
                <a16:creationId xmlns:a16="http://schemas.microsoft.com/office/drawing/2014/main" id="{E3EB6E0B-7060-AF3D-6D27-5275A8DD0171}"/>
              </a:ext>
            </a:extLst>
          </p:cNvPr>
          <p:cNvSpPr>
            <a:spLocks noGrp="1"/>
          </p:cNvSpPr>
          <p:nvPr>
            <p:ph type="sldNum" sz="quarter" idx="10"/>
          </p:nvPr>
        </p:nvSpPr>
        <p:spPr>
          <a:ln/>
        </p:spPr>
        <p:txBody>
          <a:bodyPr/>
          <a:lstStyle>
            <a:lvl1pPr>
              <a:defRPr/>
            </a:lvl1pPr>
          </a:lstStyle>
          <a:p>
            <a:fld id="{57A946BC-CED1-8740-BBCC-FD8FC0591301}" type="slidenum">
              <a:rPr lang="nl-NL" altLang="nl-NL"/>
              <a:pPr/>
              <a:t>‹#›</a:t>
            </a:fld>
            <a:endParaRPr lang="nl-NL" altLang="nl-NL"/>
          </a:p>
        </p:txBody>
      </p:sp>
    </p:spTree>
    <p:extLst>
      <p:ext uri="{BB962C8B-B14F-4D97-AF65-F5344CB8AC3E}">
        <p14:creationId xmlns:p14="http://schemas.microsoft.com/office/powerpoint/2010/main" val="33934968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5"/>
            <a:ext cx="21031200" cy="5705475"/>
          </a:xfrm>
        </p:spPr>
        <p:txBody>
          <a:bodyPr/>
          <a:lstStyle>
            <a:lvl1pPr>
              <a:defRPr sz="6000"/>
            </a:lvl1pPr>
          </a:lstStyle>
          <a:p>
            <a:r>
              <a:rPr lang="en-US"/>
              <a:t>Click to edit Master title style</a:t>
            </a:r>
            <a:endParaRPr lang="nl-NL"/>
          </a:p>
        </p:txBody>
      </p:sp>
      <p:sp>
        <p:nvSpPr>
          <p:cNvPr id="3" name="Text Placeholder 2"/>
          <p:cNvSpPr>
            <a:spLocks noGrp="1"/>
          </p:cNvSpPr>
          <p:nvPr>
            <p:ph type="body" idx="1"/>
          </p:nvPr>
        </p:nvSpPr>
        <p:spPr>
          <a:xfrm>
            <a:off x="1663700" y="9178925"/>
            <a:ext cx="21031200" cy="3000375"/>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
        <p:nvSpPr>
          <p:cNvPr id="4" name="Rectangle 4">
            <a:extLst>
              <a:ext uri="{FF2B5EF4-FFF2-40B4-BE49-F238E27FC236}">
                <a16:creationId xmlns:a16="http://schemas.microsoft.com/office/drawing/2014/main" id="{E45C6C60-53AA-8864-CFFE-5D7E3D4E4384}"/>
              </a:ext>
            </a:extLst>
          </p:cNvPr>
          <p:cNvSpPr>
            <a:spLocks noGrp="1"/>
          </p:cNvSpPr>
          <p:nvPr>
            <p:ph type="sldNum" sz="quarter" idx="10"/>
          </p:nvPr>
        </p:nvSpPr>
        <p:spPr>
          <a:ln/>
        </p:spPr>
        <p:txBody>
          <a:bodyPr/>
          <a:lstStyle>
            <a:lvl1pPr>
              <a:defRPr/>
            </a:lvl1pPr>
          </a:lstStyle>
          <a:p>
            <a:fld id="{6E33F0D6-D525-404C-ACC1-C40BC68FEB29}" type="slidenum">
              <a:rPr lang="nl-NL" altLang="nl-NL"/>
              <a:pPr/>
              <a:t>‹#›</a:t>
            </a:fld>
            <a:endParaRPr lang="nl-NL" altLang="nl-NL"/>
          </a:p>
        </p:txBody>
      </p:sp>
    </p:spTree>
    <p:extLst>
      <p:ext uri="{BB962C8B-B14F-4D97-AF65-F5344CB8AC3E}">
        <p14:creationId xmlns:p14="http://schemas.microsoft.com/office/powerpoint/2010/main" val="924066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Content Placeholder 2"/>
          <p:cNvSpPr>
            <a:spLocks noGrp="1"/>
          </p:cNvSpPr>
          <p:nvPr>
            <p:ph sz="half" idx="1"/>
          </p:nvPr>
        </p:nvSpPr>
        <p:spPr>
          <a:xfrm>
            <a:off x="1200150" y="11858625"/>
            <a:ext cx="10909300" cy="6381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Content Placeholder 3"/>
          <p:cNvSpPr>
            <a:spLocks noGrp="1"/>
          </p:cNvSpPr>
          <p:nvPr>
            <p:ph sz="half" idx="2"/>
          </p:nvPr>
        </p:nvSpPr>
        <p:spPr>
          <a:xfrm>
            <a:off x="12261850" y="11858625"/>
            <a:ext cx="10909300" cy="6381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Rectangle 4">
            <a:extLst>
              <a:ext uri="{FF2B5EF4-FFF2-40B4-BE49-F238E27FC236}">
                <a16:creationId xmlns:a16="http://schemas.microsoft.com/office/drawing/2014/main" id="{0F006A0F-E47A-8C7B-1EAA-7E51585AED1F}"/>
              </a:ext>
            </a:extLst>
          </p:cNvPr>
          <p:cNvSpPr>
            <a:spLocks noGrp="1"/>
          </p:cNvSpPr>
          <p:nvPr>
            <p:ph type="sldNum" sz="quarter" idx="10"/>
          </p:nvPr>
        </p:nvSpPr>
        <p:spPr>
          <a:ln/>
        </p:spPr>
        <p:txBody>
          <a:bodyPr/>
          <a:lstStyle>
            <a:lvl1pPr>
              <a:defRPr/>
            </a:lvl1pPr>
          </a:lstStyle>
          <a:p>
            <a:fld id="{20D52B84-51B3-1046-A778-5E65E6F3E04B}" type="slidenum">
              <a:rPr lang="nl-NL" altLang="nl-NL"/>
              <a:pPr/>
              <a:t>‹#›</a:t>
            </a:fld>
            <a:endParaRPr lang="nl-NL" altLang="nl-NL"/>
          </a:p>
        </p:txBody>
      </p:sp>
    </p:spTree>
    <p:extLst>
      <p:ext uri="{BB962C8B-B14F-4D97-AF65-F5344CB8AC3E}">
        <p14:creationId xmlns:p14="http://schemas.microsoft.com/office/powerpoint/2010/main" val="2165224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5" y="730250"/>
            <a:ext cx="21031200" cy="2651125"/>
          </a:xfrm>
        </p:spPr>
        <p:txBody>
          <a:bodyPr/>
          <a:lstStyle/>
          <a:p>
            <a:r>
              <a:rPr lang="en-US"/>
              <a:t>Click to edit Master title style</a:t>
            </a:r>
            <a:endParaRPr lang="nl-NL"/>
          </a:p>
        </p:txBody>
      </p:sp>
      <p:sp>
        <p:nvSpPr>
          <p:cNvPr id="3" name="Text Placeholder 2"/>
          <p:cNvSpPr>
            <a:spLocks noGrp="1"/>
          </p:cNvSpPr>
          <p:nvPr>
            <p:ph type="body" idx="1"/>
          </p:nvPr>
        </p:nvSpPr>
        <p:spPr>
          <a:xfrm>
            <a:off x="1679575" y="3362325"/>
            <a:ext cx="103155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679575" y="5010150"/>
            <a:ext cx="10315575" cy="73691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Text Placeholder 4"/>
          <p:cNvSpPr>
            <a:spLocks noGrp="1"/>
          </p:cNvSpPr>
          <p:nvPr>
            <p:ph type="body" sz="quarter" idx="3"/>
          </p:nvPr>
        </p:nvSpPr>
        <p:spPr>
          <a:xfrm>
            <a:off x="12344400" y="3362325"/>
            <a:ext cx="103663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12344400" y="5010150"/>
            <a:ext cx="10366375" cy="73691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7" name="Rectangle 4">
            <a:extLst>
              <a:ext uri="{FF2B5EF4-FFF2-40B4-BE49-F238E27FC236}">
                <a16:creationId xmlns:a16="http://schemas.microsoft.com/office/drawing/2014/main" id="{3AD0EE14-19AC-C980-6495-BA16FE1EB616}"/>
              </a:ext>
            </a:extLst>
          </p:cNvPr>
          <p:cNvSpPr>
            <a:spLocks noGrp="1"/>
          </p:cNvSpPr>
          <p:nvPr>
            <p:ph type="sldNum" sz="quarter" idx="10"/>
          </p:nvPr>
        </p:nvSpPr>
        <p:spPr>
          <a:ln/>
        </p:spPr>
        <p:txBody>
          <a:bodyPr/>
          <a:lstStyle>
            <a:lvl1pPr>
              <a:defRPr/>
            </a:lvl1pPr>
          </a:lstStyle>
          <a:p>
            <a:fld id="{FFAB6E9B-8F8F-8E4F-A715-BAE6A1458A8B}" type="slidenum">
              <a:rPr lang="nl-NL" altLang="nl-NL"/>
              <a:pPr/>
              <a:t>‹#›</a:t>
            </a:fld>
            <a:endParaRPr lang="nl-NL" altLang="nl-NL"/>
          </a:p>
        </p:txBody>
      </p:sp>
    </p:spTree>
    <p:extLst>
      <p:ext uri="{BB962C8B-B14F-4D97-AF65-F5344CB8AC3E}">
        <p14:creationId xmlns:p14="http://schemas.microsoft.com/office/powerpoint/2010/main" val="3552227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Rectangle 4">
            <a:extLst>
              <a:ext uri="{FF2B5EF4-FFF2-40B4-BE49-F238E27FC236}">
                <a16:creationId xmlns:a16="http://schemas.microsoft.com/office/drawing/2014/main" id="{C5326457-29B8-7301-D8A7-83C04C2D6492}"/>
              </a:ext>
            </a:extLst>
          </p:cNvPr>
          <p:cNvSpPr>
            <a:spLocks noGrp="1"/>
          </p:cNvSpPr>
          <p:nvPr>
            <p:ph type="sldNum" sz="quarter" idx="10"/>
          </p:nvPr>
        </p:nvSpPr>
        <p:spPr>
          <a:ln/>
        </p:spPr>
        <p:txBody>
          <a:bodyPr/>
          <a:lstStyle>
            <a:lvl1pPr>
              <a:defRPr/>
            </a:lvl1pPr>
          </a:lstStyle>
          <a:p>
            <a:fld id="{2192D282-CE54-1548-8D99-E9C4DE44087C}" type="slidenum">
              <a:rPr lang="nl-NL" altLang="nl-NL"/>
              <a:pPr/>
              <a:t>‹#›</a:t>
            </a:fld>
            <a:endParaRPr lang="nl-NL" altLang="nl-NL"/>
          </a:p>
        </p:txBody>
      </p:sp>
    </p:spTree>
    <p:extLst>
      <p:ext uri="{BB962C8B-B14F-4D97-AF65-F5344CB8AC3E}">
        <p14:creationId xmlns:p14="http://schemas.microsoft.com/office/powerpoint/2010/main" val="39031210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EC2841E4-791B-EA11-16E8-48AD6E4F1764}"/>
              </a:ext>
            </a:extLst>
          </p:cNvPr>
          <p:cNvSpPr>
            <a:spLocks noGrp="1"/>
          </p:cNvSpPr>
          <p:nvPr>
            <p:ph type="sldNum" sz="quarter" idx="10"/>
          </p:nvPr>
        </p:nvSpPr>
        <p:spPr>
          <a:ln/>
        </p:spPr>
        <p:txBody>
          <a:bodyPr/>
          <a:lstStyle>
            <a:lvl1pPr>
              <a:defRPr/>
            </a:lvl1pPr>
          </a:lstStyle>
          <a:p>
            <a:fld id="{7CD49CFA-A23F-2F47-A824-91AF1C899AF6}" type="slidenum">
              <a:rPr lang="nl-NL" altLang="nl-NL"/>
              <a:pPr/>
              <a:t>‹#›</a:t>
            </a:fld>
            <a:endParaRPr lang="nl-NL" altLang="nl-NL"/>
          </a:p>
        </p:txBody>
      </p:sp>
    </p:spTree>
    <p:extLst>
      <p:ext uri="{BB962C8B-B14F-4D97-AF65-F5344CB8AC3E}">
        <p14:creationId xmlns:p14="http://schemas.microsoft.com/office/powerpoint/2010/main" val="760143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5" y="914400"/>
            <a:ext cx="7864475" cy="3200400"/>
          </a:xfrm>
        </p:spPr>
        <p:txBody>
          <a:bodyPr/>
          <a:lstStyle>
            <a:lvl1pPr>
              <a:defRPr sz="3200"/>
            </a:lvl1pPr>
          </a:lstStyle>
          <a:p>
            <a:r>
              <a:rPr lang="en-US"/>
              <a:t>Click to edit Master title style</a:t>
            </a:r>
            <a:endParaRPr lang="nl-NL"/>
          </a:p>
        </p:txBody>
      </p:sp>
      <p:sp>
        <p:nvSpPr>
          <p:cNvPr id="3" name="Content Placeholder 2"/>
          <p:cNvSpPr>
            <a:spLocks noGrp="1"/>
          </p:cNvSpPr>
          <p:nvPr>
            <p:ph idx="1"/>
          </p:nvPr>
        </p:nvSpPr>
        <p:spPr>
          <a:xfrm>
            <a:off x="10366375" y="1974850"/>
            <a:ext cx="12344400" cy="9747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ext Placeholder 3"/>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4">
            <a:extLst>
              <a:ext uri="{FF2B5EF4-FFF2-40B4-BE49-F238E27FC236}">
                <a16:creationId xmlns:a16="http://schemas.microsoft.com/office/drawing/2014/main" id="{AA446A6F-2213-D922-E51D-806D1B2445BD}"/>
              </a:ext>
            </a:extLst>
          </p:cNvPr>
          <p:cNvSpPr>
            <a:spLocks noGrp="1"/>
          </p:cNvSpPr>
          <p:nvPr>
            <p:ph type="sldNum" sz="quarter" idx="10"/>
          </p:nvPr>
        </p:nvSpPr>
        <p:spPr>
          <a:ln/>
        </p:spPr>
        <p:txBody>
          <a:bodyPr/>
          <a:lstStyle>
            <a:lvl1pPr>
              <a:defRPr/>
            </a:lvl1pPr>
          </a:lstStyle>
          <a:p>
            <a:fld id="{1CC99E1A-E398-6A43-B59F-69F6987DF3C1}" type="slidenum">
              <a:rPr lang="nl-NL" altLang="nl-NL"/>
              <a:pPr/>
              <a:t>‹#›</a:t>
            </a:fld>
            <a:endParaRPr lang="nl-NL" altLang="nl-NL"/>
          </a:p>
        </p:txBody>
      </p:sp>
    </p:spTree>
    <p:extLst>
      <p:ext uri="{BB962C8B-B14F-4D97-AF65-F5344CB8AC3E}">
        <p14:creationId xmlns:p14="http://schemas.microsoft.com/office/powerpoint/2010/main" val="945458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5" y="914400"/>
            <a:ext cx="7864475" cy="3200400"/>
          </a:xfrm>
        </p:spPr>
        <p:txBody>
          <a:bodyPr/>
          <a:lstStyle>
            <a:lvl1pPr>
              <a:defRPr sz="3200"/>
            </a:lvl1pPr>
          </a:lstStyle>
          <a:p>
            <a:r>
              <a:rPr lang="en-US"/>
              <a:t>Click to edit Master title style</a:t>
            </a:r>
            <a:endParaRPr lang="nl-NL"/>
          </a:p>
        </p:txBody>
      </p:sp>
      <p:sp>
        <p:nvSpPr>
          <p:cNvPr id="3" name="Picture Placeholder 2"/>
          <p:cNvSpPr>
            <a:spLocks noGrp="1"/>
          </p:cNvSpPr>
          <p:nvPr>
            <p:ph type="pic" idx="1"/>
          </p:nvPr>
        </p:nvSpPr>
        <p:spPr>
          <a:xfrm>
            <a:off x="10366375" y="1974850"/>
            <a:ext cx="12344400" cy="9747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nl-NL" noProof="0">
              <a:sym typeface="Helvetica Neue" charset="0"/>
            </a:endParaRPr>
          </a:p>
        </p:txBody>
      </p:sp>
      <p:sp>
        <p:nvSpPr>
          <p:cNvPr id="4" name="Text Placeholder 3"/>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4">
            <a:extLst>
              <a:ext uri="{FF2B5EF4-FFF2-40B4-BE49-F238E27FC236}">
                <a16:creationId xmlns:a16="http://schemas.microsoft.com/office/drawing/2014/main" id="{E733DD00-CF79-2B6D-F188-9777DE1AD8C2}"/>
              </a:ext>
            </a:extLst>
          </p:cNvPr>
          <p:cNvSpPr>
            <a:spLocks noGrp="1"/>
          </p:cNvSpPr>
          <p:nvPr>
            <p:ph type="sldNum" sz="quarter" idx="10"/>
          </p:nvPr>
        </p:nvSpPr>
        <p:spPr>
          <a:ln/>
        </p:spPr>
        <p:txBody>
          <a:bodyPr/>
          <a:lstStyle>
            <a:lvl1pPr>
              <a:defRPr/>
            </a:lvl1pPr>
          </a:lstStyle>
          <a:p>
            <a:fld id="{D9BF8AE8-67E7-6543-8DD0-1CC9D6A0A9D9}" type="slidenum">
              <a:rPr lang="nl-NL" altLang="nl-NL"/>
              <a:pPr/>
              <a:t>‹#›</a:t>
            </a:fld>
            <a:endParaRPr lang="nl-NL" altLang="nl-NL"/>
          </a:p>
        </p:txBody>
      </p:sp>
    </p:spTree>
    <p:extLst>
      <p:ext uri="{BB962C8B-B14F-4D97-AF65-F5344CB8AC3E}">
        <p14:creationId xmlns:p14="http://schemas.microsoft.com/office/powerpoint/2010/main" val="21209528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pic>
        <p:nvPicPr>
          <p:cNvPr id="1026" name="Picture 1" descr="IUSSP-X2PPT1 A.pdf">
            <a:extLst>
              <a:ext uri="{FF2B5EF4-FFF2-40B4-BE49-F238E27FC236}">
                <a16:creationId xmlns:a16="http://schemas.microsoft.com/office/drawing/2014/main" id="{78D1BEE0-34DD-2324-44CE-3D00F299E05B}"/>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24384000" cy="13714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027" name="Rectangle 2">
            <a:extLst>
              <a:ext uri="{FF2B5EF4-FFF2-40B4-BE49-F238E27FC236}">
                <a16:creationId xmlns:a16="http://schemas.microsoft.com/office/drawing/2014/main" id="{4113F87E-BEAD-E6F5-4D31-5F849298CA4A}"/>
              </a:ext>
            </a:extLst>
          </p:cNvPr>
          <p:cNvSpPr>
            <a:spLocks noGrp="1"/>
          </p:cNvSpPr>
          <p:nvPr>
            <p:ph type="body" idx="1"/>
          </p:nvPr>
        </p:nvSpPr>
        <p:spPr bwMode="auto">
          <a:xfrm>
            <a:off x="1200150" y="11858625"/>
            <a:ext cx="21971000" cy="6381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8" tIns="45718" rIns="45718" bIns="45718" numCol="1" anchor="t" anchorCtr="0" compatLnSpc="1">
            <a:prstTxWarp prst="textNoShape">
              <a:avLst/>
            </a:prstTxWarp>
          </a:bodyPr>
          <a:lstStyle/>
          <a:p>
            <a:pPr lvl="0"/>
            <a:r>
              <a:rPr lang="nl-NL" altLang="nl-NL">
                <a:sym typeface="Helvetica Neue" panose="02000503000000020004" pitchFamily="2" charset="0"/>
              </a:rPr>
              <a:t>Click to edit Template text styles</a:t>
            </a:r>
          </a:p>
          <a:p>
            <a:pPr lvl="1"/>
            <a:r>
              <a:rPr lang="nl-NL" altLang="nl-NL">
                <a:sym typeface="Helvetica Neue" panose="02000503000000020004" pitchFamily="2" charset="0"/>
              </a:rPr>
              <a:t>Second level</a:t>
            </a:r>
          </a:p>
          <a:p>
            <a:pPr lvl="2"/>
            <a:r>
              <a:rPr lang="nl-NL" altLang="nl-NL">
                <a:sym typeface="Helvetica Neue" panose="02000503000000020004" pitchFamily="2" charset="0"/>
              </a:rPr>
              <a:t>Third level</a:t>
            </a:r>
          </a:p>
          <a:p>
            <a:pPr lvl="3"/>
            <a:r>
              <a:rPr lang="nl-NL" altLang="nl-NL">
                <a:sym typeface="Helvetica Neue" panose="02000503000000020004" pitchFamily="2" charset="0"/>
              </a:rPr>
              <a:t>Fourth level</a:t>
            </a:r>
          </a:p>
          <a:p>
            <a:pPr lvl="4"/>
            <a:r>
              <a:rPr lang="nl-NL" altLang="nl-NL">
                <a:sym typeface="Helvetica Neue" panose="02000503000000020004" pitchFamily="2" charset="0"/>
              </a:rPr>
              <a:t>Fifth level</a:t>
            </a:r>
          </a:p>
        </p:txBody>
      </p:sp>
      <p:sp>
        <p:nvSpPr>
          <p:cNvPr id="1028" name="Rectangle 3">
            <a:extLst>
              <a:ext uri="{FF2B5EF4-FFF2-40B4-BE49-F238E27FC236}">
                <a16:creationId xmlns:a16="http://schemas.microsoft.com/office/drawing/2014/main" id="{2963B335-AC04-E5A1-44AD-3B4E156826D4}"/>
              </a:ext>
            </a:extLst>
          </p:cNvPr>
          <p:cNvSpPr>
            <a:spLocks noGrp="1"/>
          </p:cNvSpPr>
          <p:nvPr>
            <p:ph type="title"/>
          </p:nvPr>
        </p:nvSpPr>
        <p:spPr bwMode="auto">
          <a:xfrm>
            <a:off x="1204913" y="2574925"/>
            <a:ext cx="21972587" cy="4648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50800" tIns="50800" rIns="50800" bIns="50800" numCol="1" anchor="b" anchorCtr="0" compatLnSpc="1">
            <a:prstTxWarp prst="textNoShape">
              <a:avLst/>
            </a:prstTxWarp>
          </a:bodyPr>
          <a:lstStyle/>
          <a:p>
            <a:pPr lvl="0"/>
            <a:r>
              <a:rPr lang="nl-NL" altLang="nl-NL">
                <a:sym typeface="Helvetica Neue" panose="02000503000000020004" pitchFamily="2" charset="0"/>
              </a:rPr>
              <a:t>Click to edit Template title style</a:t>
            </a:r>
          </a:p>
        </p:txBody>
      </p:sp>
      <p:sp>
        <p:nvSpPr>
          <p:cNvPr id="2" name="Rectangle 4">
            <a:extLst>
              <a:ext uri="{FF2B5EF4-FFF2-40B4-BE49-F238E27FC236}">
                <a16:creationId xmlns:a16="http://schemas.microsoft.com/office/drawing/2014/main" id="{D35515FF-BB98-F2DF-E948-500D54A5E4C5}"/>
              </a:ext>
            </a:extLst>
          </p:cNvPr>
          <p:cNvSpPr>
            <a:spLocks noGrp="1"/>
          </p:cNvSpPr>
          <p:nvPr>
            <p:ph type="sldNum" sz="quarter" idx="2"/>
          </p:nvPr>
        </p:nvSpPr>
        <p:spPr bwMode="auto">
          <a:xfrm>
            <a:off x="11999913" y="13079413"/>
            <a:ext cx="369887" cy="374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0800" tIns="50800" rIns="50800" bIns="50800" numCol="1" anchor="b" anchorCtr="0" compatLnSpc="1">
            <a:prstTxWarp prst="textNoShape">
              <a:avLst/>
            </a:prstTxWarp>
          </a:bodyPr>
          <a:lstStyle>
            <a:lvl1pPr algn="ctr" defTabSz="584200" eaLnBrk="1">
              <a:defRPr sz="1800"/>
            </a:lvl1pPr>
          </a:lstStyle>
          <a:p>
            <a:fld id="{1A93493D-EB31-8D45-9398-B922272751B3}" type="slidenum">
              <a:rPr lang="nl-NL" altLang="nl-NL"/>
              <a:pPr/>
              <a:t>‹#›</a:t>
            </a:fld>
            <a:endParaRPr lang="nl-NL" altLang="nl-NL"/>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xStyles>
    <p:titleStyle>
      <a:lvl1pPr algn="l" defTabSz="2436813" rtl="0" eaLnBrk="0" fontAlgn="base" hangingPunct="0">
        <a:lnSpc>
          <a:spcPct val="80000"/>
        </a:lnSpc>
        <a:spcBef>
          <a:spcPct val="0"/>
        </a:spcBef>
        <a:spcAft>
          <a:spcPct val="0"/>
        </a:spcAft>
        <a:defRPr sz="11600" b="1" kern="1200">
          <a:solidFill>
            <a:srgbClr val="000000"/>
          </a:solidFill>
          <a:latin typeface="+mj-lt"/>
          <a:ea typeface="+mj-ea"/>
          <a:cs typeface="+mj-cs"/>
          <a:sym typeface="Helvetica Neue" panose="02000503000000020004" pitchFamily="2" charset="0"/>
        </a:defRPr>
      </a:lvl1pPr>
      <a:lvl2pPr algn="l" defTabSz="2436813" rtl="0" eaLnBrk="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panose="02000503000000020004" pitchFamily="2" charset="0"/>
        </a:defRPr>
      </a:lvl2pPr>
      <a:lvl3pPr algn="l" defTabSz="2436813" rtl="0" eaLnBrk="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panose="02000503000000020004" pitchFamily="2" charset="0"/>
        </a:defRPr>
      </a:lvl3pPr>
      <a:lvl4pPr algn="l" defTabSz="2436813" rtl="0" eaLnBrk="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panose="02000503000000020004" pitchFamily="2" charset="0"/>
        </a:defRPr>
      </a:lvl4pPr>
      <a:lvl5pPr algn="l" defTabSz="2436813" rtl="0" eaLnBrk="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panose="02000503000000020004" pitchFamily="2" charset="0"/>
        </a:defRPr>
      </a:lvl5pPr>
      <a:lvl6pPr marL="457200" algn="l" defTabSz="2436813" rtl="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charset="0"/>
        </a:defRPr>
      </a:lvl6pPr>
      <a:lvl7pPr marL="914400" algn="l" defTabSz="2436813" rtl="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charset="0"/>
        </a:defRPr>
      </a:lvl7pPr>
      <a:lvl8pPr marL="1371600" algn="l" defTabSz="2436813" rtl="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charset="0"/>
        </a:defRPr>
      </a:lvl8pPr>
      <a:lvl9pPr marL="1828800" algn="l" defTabSz="2436813" rtl="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charset="0"/>
        </a:defRPr>
      </a:lvl9pPr>
    </p:titleStyle>
    <p:bodyStyle>
      <a:lvl1pPr algn="l" defTabSz="825500" rtl="0" eaLnBrk="0" fontAlgn="base" hangingPunct="0">
        <a:spcBef>
          <a:spcPct val="0"/>
        </a:spcBef>
        <a:spcAft>
          <a:spcPct val="0"/>
        </a:spcAft>
        <a:defRPr sz="3600" b="1" kern="1200">
          <a:solidFill>
            <a:srgbClr val="000000"/>
          </a:solidFill>
          <a:latin typeface="+mn-lt"/>
          <a:ea typeface="+mn-ea"/>
          <a:cs typeface="+mn-cs"/>
          <a:sym typeface="Helvetica Neue" panose="02000503000000020004" pitchFamily="2" charset="0"/>
        </a:defRPr>
      </a:lvl1pPr>
      <a:lvl2pPr marL="1066800" indent="-457200" algn="l" defTabSz="825500" rtl="0" eaLnBrk="0" fontAlgn="base" hangingPunct="0">
        <a:spcBef>
          <a:spcPct val="0"/>
        </a:spcBef>
        <a:spcAft>
          <a:spcPct val="0"/>
        </a:spcAft>
        <a:buSzPct val="123000"/>
        <a:buChar char="•"/>
        <a:defRPr sz="3600" b="1" kern="1200">
          <a:solidFill>
            <a:srgbClr val="000000"/>
          </a:solidFill>
          <a:latin typeface="+mn-lt"/>
          <a:ea typeface="+mn-ea"/>
          <a:cs typeface="+mn-cs"/>
          <a:sym typeface="Helvetica Neue" panose="02000503000000020004" pitchFamily="2" charset="0"/>
        </a:defRPr>
      </a:lvl2pPr>
      <a:lvl3pPr marL="1676400" indent="-457200" algn="l" defTabSz="825500" rtl="0" eaLnBrk="0" fontAlgn="base" hangingPunct="0">
        <a:spcBef>
          <a:spcPct val="0"/>
        </a:spcBef>
        <a:spcAft>
          <a:spcPct val="0"/>
        </a:spcAft>
        <a:buSzPct val="123000"/>
        <a:buChar char="•"/>
        <a:defRPr sz="3600" b="1" kern="1200">
          <a:solidFill>
            <a:srgbClr val="000000"/>
          </a:solidFill>
          <a:latin typeface="+mn-lt"/>
          <a:ea typeface="+mn-ea"/>
          <a:cs typeface="+mn-cs"/>
          <a:sym typeface="Helvetica Neue" panose="02000503000000020004" pitchFamily="2" charset="0"/>
        </a:defRPr>
      </a:lvl3pPr>
      <a:lvl4pPr marL="2286000" indent="-457200" algn="l" defTabSz="825500" rtl="0" eaLnBrk="0" fontAlgn="base" hangingPunct="0">
        <a:spcBef>
          <a:spcPct val="0"/>
        </a:spcBef>
        <a:spcAft>
          <a:spcPct val="0"/>
        </a:spcAft>
        <a:buSzPct val="123000"/>
        <a:buChar char="•"/>
        <a:defRPr sz="3600" b="1" kern="1200">
          <a:solidFill>
            <a:srgbClr val="000000"/>
          </a:solidFill>
          <a:latin typeface="+mn-lt"/>
          <a:ea typeface="+mn-ea"/>
          <a:cs typeface="+mn-cs"/>
          <a:sym typeface="Helvetica Neue" panose="02000503000000020004" pitchFamily="2" charset="0"/>
        </a:defRPr>
      </a:lvl4pPr>
      <a:lvl5pPr marL="2895600" indent="-457200" algn="l" defTabSz="825500" rtl="0" eaLnBrk="0" fontAlgn="base" hangingPunct="0">
        <a:spcBef>
          <a:spcPct val="0"/>
        </a:spcBef>
        <a:spcAft>
          <a:spcPct val="0"/>
        </a:spcAft>
        <a:buSzPct val="123000"/>
        <a:buChar char="•"/>
        <a:defRPr sz="3600" b="1" kern="1200">
          <a:solidFill>
            <a:srgbClr val="000000"/>
          </a:solidFill>
          <a:latin typeface="+mn-lt"/>
          <a:ea typeface="+mn-ea"/>
          <a:cs typeface="+mn-cs"/>
          <a:sym typeface="Helvetica Neue"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pic>
        <p:nvPicPr>
          <p:cNvPr id="2050" name="Picture 1" descr="IUSSP-X2PPT1 A.pdf">
            <a:extLst>
              <a:ext uri="{FF2B5EF4-FFF2-40B4-BE49-F238E27FC236}">
                <a16:creationId xmlns:a16="http://schemas.microsoft.com/office/drawing/2014/main" id="{BE59C1FB-3A1E-DBBD-0E0C-8D3EA8A37AE6}"/>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24384000" cy="13714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051" name="Rectangle 2">
            <a:extLst>
              <a:ext uri="{FF2B5EF4-FFF2-40B4-BE49-F238E27FC236}">
                <a16:creationId xmlns:a16="http://schemas.microsoft.com/office/drawing/2014/main" id="{780729C2-E8F1-FF62-4ABC-9308D4F23F7A}"/>
              </a:ext>
            </a:extLst>
          </p:cNvPr>
          <p:cNvSpPr>
            <a:spLocks noGrp="1"/>
          </p:cNvSpPr>
          <p:nvPr>
            <p:ph type="title"/>
          </p:nvPr>
        </p:nvSpPr>
        <p:spPr bwMode="auto">
          <a:xfrm>
            <a:off x="1206500" y="1079500"/>
            <a:ext cx="21971000" cy="14319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50800" tIns="50800" rIns="50800" bIns="50800" numCol="1" anchor="t" anchorCtr="0" compatLnSpc="1">
            <a:prstTxWarp prst="textNoShape">
              <a:avLst/>
            </a:prstTxWarp>
          </a:bodyPr>
          <a:lstStyle/>
          <a:p>
            <a:pPr lvl="0"/>
            <a:r>
              <a:rPr lang="nl-NL" altLang="nl-NL">
                <a:sym typeface="Helvetica Neue" panose="02000503000000020004" pitchFamily="2" charset="0"/>
              </a:rPr>
              <a:t>Click to edit Template title style</a:t>
            </a:r>
          </a:p>
        </p:txBody>
      </p:sp>
      <p:sp>
        <p:nvSpPr>
          <p:cNvPr id="2052" name="Rectangle 3">
            <a:extLst>
              <a:ext uri="{FF2B5EF4-FFF2-40B4-BE49-F238E27FC236}">
                <a16:creationId xmlns:a16="http://schemas.microsoft.com/office/drawing/2014/main" id="{5BA2129B-032D-C976-3059-884E1658C3C8}"/>
              </a:ext>
            </a:extLst>
          </p:cNvPr>
          <p:cNvSpPr>
            <a:spLocks noGrp="1"/>
          </p:cNvSpPr>
          <p:nvPr>
            <p:ph type="body" sz="quarter" idx="1"/>
          </p:nvPr>
        </p:nvSpPr>
        <p:spPr bwMode="auto">
          <a:xfrm>
            <a:off x="1206500" y="2600325"/>
            <a:ext cx="21971000" cy="9350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8" tIns="45718" rIns="45718" bIns="45718" numCol="1" anchor="t" anchorCtr="0" compatLnSpc="1">
            <a:prstTxWarp prst="textNoShape">
              <a:avLst/>
            </a:prstTxWarp>
          </a:bodyPr>
          <a:lstStyle/>
          <a:p>
            <a:pPr lvl="0"/>
            <a:r>
              <a:rPr lang="nl-NL" altLang="nl-NL">
                <a:sym typeface="Helvetica Neue" panose="02000503000000020004" pitchFamily="2" charset="0"/>
              </a:rPr>
              <a:t>Click to edit Template text styles</a:t>
            </a:r>
          </a:p>
          <a:p>
            <a:pPr lvl="1"/>
            <a:r>
              <a:rPr lang="nl-NL" altLang="nl-NL">
                <a:sym typeface="Helvetica Neue" panose="02000503000000020004" pitchFamily="2" charset="0"/>
              </a:rPr>
              <a:t>Second level</a:t>
            </a:r>
          </a:p>
          <a:p>
            <a:pPr lvl="2"/>
            <a:r>
              <a:rPr lang="nl-NL" altLang="nl-NL">
                <a:sym typeface="Helvetica Neue" panose="02000503000000020004" pitchFamily="2" charset="0"/>
              </a:rPr>
              <a:t>Third level</a:t>
            </a:r>
          </a:p>
          <a:p>
            <a:pPr lvl="3"/>
            <a:r>
              <a:rPr lang="nl-NL" altLang="nl-NL">
                <a:sym typeface="Helvetica Neue" panose="02000503000000020004" pitchFamily="2" charset="0"/>
              </a:rPr>
              <a:t>Fourth level</a:t>
            </a:r>
          </a:p>
          <a:p>
            <a:pPr lvl="4"/>
            <a:r>
              <a:rPr lang="nl-NL" altLang="nl-NL">
                <a:sym typeface="Helvetica Neue" panose="02000503000000020004" pitchFamily="2" charset="0"/>
              </a:rPr>
              <a:t>Fifth level</a:t>
            </a:r>
          </a:p>
        </p:txBody>
      </p:sp>
      <p:sp>
        <p:nvSpPr>
          <p:cNvPr id="2" name="Rectangle 4">
            <a:extLst>
              <a:ext uri="{FF2B5EF4-FFF2-40B4-BE49-F238E27FC236}">
                <a16:creationId xmlns:a16="http://schemas.microsoft.com/office/drawing/2014/main" id="{0FEE2CFC-8366-35D5-B73E-53FD21C72A20}"/>
              </a:ext>
            </a:extLst>
          </p:cNvPr>
          <p:cNvSpPr>
            <a:spLocks noGrp="1"/>
          </p:cNvSpPr>
          <p:nvPr>
            <p:ph type="sldNum" sz="quarter" idx="2"/>
          </p:nvPr>
        </p:nvSpPr>
        <p:spPr bwMode="auto">
          <a:xfrm>
            <a:off x="11999913" y="13079413"/>
            <a:ext cx="369887" cy="374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0800" tIns="50800" rIns="50800" bIns="50800" numCol="1" anchor="b" anchorCtr="0" compatLnSpc="1">
            <a:prstTxWarp prst="textNoShape">
              <a:avLst/>
            </a:prstTxWarp>
          </a:bodyPr>
          <a:lstStyle>
            <a:lvl1pPr algn="ctr" defTabSz="584200" eaLnBrk="1">
              <a:defRPr sz="1800"/>
            </a:lvl1pPr>
          </a:lstStyle>
          <a:p>
            <a:fld id="{77F92D23-A054-7A47-861E-495D39A84C17}" type="slidenum">
              <a:rPr lang="nl-NL" altLang="nl-NL"/>
              <a:pPr/>
              <a:t>‹#›</a:t>
            </a:fld>
            <a:endParaRPr lang="nl-NL" altLang="nl-NL"/>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436813" rtl="0" eaLnBrk="0" fontAlgn="base" hangingPunct="0">
        <a:lnSpc>
          <a:spcPct val="80000"/>
        </a:lnSpc>
        <a:spcBef>
          <a:spcPct val="0"/>
        </a:spcBef>
        <a:spcAft>
          <a:spcPct val="0"/>
        </a:spcAft>
        <a:defRPr sz="11600" b="1" kern="1200">
          <a:solidFill>
            <a:srgbClr val="000000"/>
          </a:solidFill>
          <a:latin typeface="+mj-lt"/>
          <a:ea typeface="+mj-ea"/>
          <a:cs typeface="+mj-cs"/>
          <a:sym typeface="Helvetica Neue" panose="02000503000000020004" pitchFamily="2" charset="0"/>
        </a:defRPr>
      </a:lvl1pPr>
      <a:lvl2pPr algn="l" defTabSz="2436813" rtl="0" eaLnBrk="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panose="02000503000000020004" pitchFamily="2" charset="0"/>
        </a:defRPr>
      </a:lvl2pPr>
      <a:lvl3pPr algn="l" defTabSz="2436813" rtl="0" eaLnBrk="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panose="02000503000000020004" pitchFamily="2" charset="0"/>
        </a:defRPr>
      </a:lvl3pPr>
      <a:lvl4pPr algn="l" defTabSz="2436813" rtl="0" eaLnBrk="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panose="02000503000000020004" pitchFamily="2" charset="0"/>
        </a:defRPr>
      </a:lvl4pPr>
      <a:lvl5pPr algn="l" defTabSz="2436813" rtl="0" eaLnBrk="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panose="02000503000000020004" pitchFamily="2" charset="0"/>
        </a:defRPr>
      </a:lvl5pPr>
      <a:lvl6pPr marL="457200" algn="l" defTabSz="2436813" rtl="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charset="0"/>
        </a:defRPr>
      </a:lvl6pPr>
      <a:lvl7pPr marL="914400" algn="l" defTabSz="2436813" rtl="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charset="0"/>
        </a:defRPr>
      </a:lvl7pPr>
      <a:lvl8pPr marL="1371600" algn="l" defTabSz="2436813" rtl="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charset="0"/>
        </a:defRPr>
      </a:lvl8pPr>
      <a:lvl9pPr marL="1828800" algn="l" defTabSz="2436813" rtl="0" fontAlgn="base" hangingPunct="0">
        <a:lnSpc>
          <a:spcPct val="80000"/>
        </a:lnSpc>
        <a:spcBef>
          <a:spcPct val="0"/>
        </a:spcBef>
        <a:spcAft>
          <a:spcPct val="0"/>
        </a:spcAft>
        <a:defRPr sz="11600" b="1">
          <a:solidFill>
            <a:srgbClr val="000000"/>
          </a:solidFill>
          <a:latin typeface="Helvetica Neue" charset="0"/>
          <a:ea typeface="Helvetica Neue" charset="0"/>
          <a:cs typeface="Helvetica Neue" charset="0"/>
          <a:sym typeface="Helvetica Neue" charset="0"/>
        </a:defRPr>
      </a:lvl9pPr>
    </p:titleStyle>
    <p:bodyStyle>
      <a:lvl1pPr algn="l" defTabSz="825500" rtl="0" eaLnBrk="0" fontAlgn="base" hangingPunct="0">
        <a:spcBef>
          <a:spcPct val="0"/>
        </a:spcBef>
        <a:spcAft>
          <a:spcPct val="0"/>
        </a:spcAft>
        <a:defRPr sz="3600" b="1" kern="1200">
          <a:solidFill>
            <a:srgbClr val="000000"/>
          </a:solidFill>
          <a:latin typeface="+mn-lt"/>
          <a:ea typeface="+mn-ea"/>
          <a:cs typeface="+mn-cs"/>
          <a:sym typeface="Helvetica Neue" panose="02000503000000020004" pitchFamily="2" charset="0"/>
        </a:defRPr>
      </a:lvl1pPr>
      <a:lvl2pPr marL="1066800" indent="-457200" algn="l" defTabSz="825500" rtl="0" eaLnBrk="0" fontAlgn="base" hangingPunct="0">
        <a:spcBef>
          <a:spcPct val="0"/>
        </a:spcBef>
        <a:spcAft>
          <a:spcPct val="0"/>
        </a:spcAft>
        <a:buSzPct val="123000"/>
        <a:buChar char="•"/>
        <a:defRPr sz="3600" b="1" kern="1200">
          <a:solidFill>
            <a:srgbClr val="000000"/>
          </a:solidFill>
          <a:latin typeface="+mn-lt"/>
          <a:ea typeface="+mn-ea"/>
          <a:cs typeface="+mn-cs"/>
          <a:sym typeface="Helvetica Neue" panose="02000503000000020004" pitchFamily="2" charset="0"/>
        </a:defRPr>
      </a:lvl2pPr>
      <a:lvl3pPr marL="1676400" indent="-457200" algn="l" defTabSz="825500" rtl="0" eaLnBrk="0" fontAlgn="base" hangingPunct="0">
        <a:spcBef>
          <a:spcPct val="0"/>
        </a:spcBef>
        <a:spcAft>
          <a:spcPct val="0"/>
        </a:spcAft>
        <a:buSzPct val="123000"/>
        <a:buChar char="•"/>
        <a:defRPr sz="3600" b="1" kern="1200">
          <a:solidFill>
            <a:srgbClr val="000000"/>
          </a:solidFill>
          <a:latin typeface="+mn-lt"/>
          <a:ea typeface="+mn-ea"/>
          <a:cs typeface="+mn-cs"/>
          <a:sym typeface="Helvetica Neue" panose="02000503000000020004" pitchFamily="2" charset="0"/>
        </a:defRPr>
      </a:lvl3pPr>
      <a:lvl4pPr marL="2286000" indent="-457200" algn="l" defTabSz="825500" rtl="0" eaLnBrk="0" fontAlgn="base" hangingPunct="0">
        <a:spcBef>
          <a:spcPct val="0"/>
        </a:spcBef>
        <a:spcAft>
          <a:spcPct val="0"/>
        </a:spcAft>
        <a:buSzPct val="123000"/>
        <a:buChar char="•"/>
        <a:defRPr sz="3600" b="1" kern="1200">
          <a:solidFill>
            <a:srgbClr val="000000"/>
          </a:solidFill>
          <a:latin typeface="+mn-lt"/>
          <a:ea typeface="+mn-ea"/>
          <a:cs typeface="+mn-cs"/>
          <a:sym typeface="Helvetica Neue" panose="02000503000000020004" pitchFamily="2" charset="0"/>
        </a:defRPr>
      </a:lvl4pPr>
      <a:lvl5pPr marL="2895600" indent="-457200" algn="l" defTabSz="825500" rtl="0" eaLnBrk="0" fontAlgn="base" hangingPunct="0">
        <a:spcBef>
          <a:spcPct val="0"/>
        </a:spcBef>
        <a:spcAft>
          <a:spcPct val="0"/>
        </a:spcAft>
        <a:buSzPct val="123000"/>
        <a:buChar char="•"/>
        <a:defRPr sz="3600" b="1" kern="1200">
          <a:solidFill>
            <a:srgbClr val="000000"/>
          </a:solidFill>
          <a:latin typeface="+mn-lt"/>
          <a:ea typeface="+mn-ea"/>
          <a:cs typeface="+mn-cs"/>
          <a:sym typeface="Helvetica Neue"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8" Type="http://schemas.openxmlformats.org/officeDocument/2006/relationships/hyperlink" Target="https://iussp.org/en/directoryprofile/44727" TargetMode="External"/><Relationship Id="rId13" Type="http://schemas.openxmlformats.org/officeDocument/2006/relationships/hyperlink" Target="https://iussp.org/en/directoryprofile/45545" TargetMode="External"/><Relationship Id="rId3" Type="http://schemas.openxmlformats.org/officeDocument/2006/relationships/image" Target="../media/image2.png"/><Relationship Id="rId7" Type="http://schemas.openxmlformats.org/officeDocument/2006/relationships/hyperlink" Target="https://iussp.org/en/directoryprofile/51941" TargetMode="External"/><Relationship Id="rId12" Type="http://schemas.openxmlformats.org/officeDocument/2006/relationships/hyperlink" Target="https://iussp.org/en/directoryprofile/40629" TargetMode="External"/><Relationship Id="rId2" Type="http://schemas.openxmlformats.org/officeDocument/2006/relationships/notesSlide" Target="../notesSlides/notesSlide5.xml"/><Relationship Id="rId16" Type="http://schemas.openxmlformats.org/officeDocument/2006/relationships/hyperlink" Target="https://iussp.org/en/directoryprofile/21075" TargetMode="External"/><Relationship Id="rId1" Type="http://schemas.openxmlformats.org/officeDocument/2006/relationships/slideLayout" Target="../slideLayouts/slideLayout13.xml"/><Relationship Id="rId6" Type="http://schemas.openxmlformats.org/officeDocument/2006/relationships/hyperlink" Target="https://iussp.org/en/directoryprofile/39299" TargetMode="External"/><Relationship Id="rId11" Type="http://schemas.openxmlformats.org/officeDocument/2006/relationships/hyperlink" Target="https://iussp.org/en/directoryprofile/49285" TargetMode="External"/><Relationship Id="rId5" Type="http://schemas.openxmlformats.org/officeDocument/2006/relationships/hyperlink" Target="https://iussp.org/en/directoryprofile/48686" TargetMode="External"/><Relationship Id="rId15" Type="http://schemas.openxmlformats.org/officeDocument/2006/relationships/hyperlink" Target="https://iussp.org/en/directoryprofile/21450" TargetMode="External"/><Relationship Id="rId10" Type="http://schemas.openxmlformats.org/officeDocument/2006/relationships/hyperlink" Target="https://iussp.org/en/directoryprofile/49203" TargetMode="External"/><Relationship Id="rId4" Type="http://schemas.openxmlformats.org/officeDocument/2006/relationships/hyperlink" Target="https://iussp.org/en/directoryprofile/36757" TargetMode="External"/><Relationship Id="rId9" Type="http://schemas.openxmlformats.org/officeDocument/2006/relationships/hyperlink" Target="https://iussp.org/en/directoryprofile/42616" TargetMode="External"/><Relationship Id="rId14" Type="http://schemas.openxmlformats.org/officeDocument/2006/relationships/hyperlink" Target="https://iussp.org/en/directoryprofile/50194"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www.populationassociation.org/home" TargetMode="External"/><Relationship Id="rId3" Type="http://schemas.openxmlformats.org/officeDocument/2006/relationships/image" Target="../media/image2.png"/><Relationship Id="rId7" Type="http://schemas.openxmlformats.org/officeDocument/2006/relationships/hyperlink" Target="https://www.alapop.org/" TargetMode="External"/><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hyperlink" Target="https://www.eaps.nl/" TargetMode="External"/><Relationship Id="rId5" Type="http://schemas.openxmlformats.org/officeDocument/2006/relationships/hyperlink" Target="https://www.asianpa.org/" TargetMode="External"/><Relationship Id="rId4" Type="http://schemas.openxmlformats.org/officeDocument/2006/relationships/hyperlink" Target="https://uaps-uepa.org/"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1" descr="IUSSP-X2PPT1 B.pdf">
            <a:extLst>
              <a:ext uri="{FF2B5EF4-FFF2-40B4-BE49-F238E27FC236}">
                <a16:creationId xmlns:a16="http://schemas.microsoft.com/office/drawing/2014/main" id="{57263E11-6308-FD5C-399F-BD9BAAB43CA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4384000" cy="13714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4099" name="Rectangle 2" descr="IUSSP General Assembly…">
            <a:extLst>
              <a:ext uri="{FF2B5EF4-FFF2-40B4-BE49-F238E27FC236}">
                <a16:creationId xmlns:a16="http://schemas.microsoft.com/office/drawing/2014/main" id="{C9B9D5F1-0ABD-B4F7-80C9-AEC07B15A7BA}"/>
              </a:ext>
            </a:extLst>
          </p:cNvPr>
          <p:cNvSpPr>
            <a:spLocks noGrp="1" noChangeArrowheads="1"/>
          </p:cNvSpPr>
          <p:nvPr>
            <p:ph type="title"/>
          </p:nvPr>
        </p:nvSpPr>
        <p:spPr>
          <a:xfrm>
            <a:off x="742728" y="1961456"/>
            <a:ext cx="23114569" cy="8496944"/>
          </a:xfrm>
        </p:spPr>
        <p:txBody>
          <a:bodyPr/>
          <a:lstStyle/>
          <a:p>
            <a:pPr algn="ctr" defTabSz="452438" eaLnBrk="1">
              <a:lnSpc>
                <a:spcPct val="100000"/>
              </a:lnSpc>
            </a:pP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11400" dirty="0">
                <a:solidFill>
                  <a:srgbClr val="FFFFFF"/>
                </a:solidFill>
                <a:latin typeface="Arial" panose="020B0604020202020204" pitchFamily="34" charset="0"/>
                <a:cs typeface="Arial" panose="020B0604020202020204" pitchFamily="34" charset="0"/>
                <a:sym typeface="Arial" panose="020B0604020202020204" pitchFamily="34" charset="0"/>
              </a:rPr>
              <a:t/>
            </a:r>
            <a:br>
              <a:rPr lang="nl-NL" altLang="nl-NL" sz="11400" dirty="0">
                <a:solidFill>
                  <a:srgbClr val="FFFFFF"/>
                </a:solidFill>
                <a:latin typeface="Arial" panose="020B0604020202020204" pitchFamily="34" charset="0"/>
                <a:cs typeface="Arial" panose="020B0604020202020204" pitchFamily="34" charset="0"/>
                <a:sym typeface="Arial" panose="020B0604020202020204" pitchFamily="34" charset="0"/>
              </a:rPr>
            </a:b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International Union </a:t>
            </a:r>
            <a:r>
              <a:rPr lang="nl-NL" altLang="nl-NL" sz="114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for</a:t>
            </a: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114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the</a:t>
            </a: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114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Scientific</a:t>
            </a: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114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Study</a:t>
            </a: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of </a:t>
            </a:r>
            <a:r>
              <a:rPr lang="nl-NL" altLang="nl-NL" sz="114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Population</a:t>
            </a: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a:r>
            <a:b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b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IUSSP</a:t>
            </a:r>
            <a:b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br>
            <a:endParaRPr lang="nl-NL" altLang="nl-NL" sz="540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1" descr="IUSSP-X2PPT1 B.pdf">
            <a:extLst>
              <a:ext uri="{FF2B5EF4-FFF2-40B4-BE49-F238E27FC236}">
                <a16:creationId xmlns:a16="http://schemas.microsoft.com/office/drawing/2014/main" id="{69496072-142E-4C20-812C-D9970371202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4384000" cy="13714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124" name="Rectangle 3" descr="Looking Good 😀…">
            <a:extLst>
              <a:ext uri="{FF2B5EF4-FFF2-40B4-BE49-F238E27FC236}">
                <a16:creationId xmlns:a16="http://schemas.microsoft.com/office/drawing/2014/main" id="{0A3FC8AA-D4A4-8828-3EBB-B9A24260436D}"/>
              </a:ext>
            </a:extLst>
          </p:cNvPr>
          <p:cNvSpPr>
            <a:spLocks noGrp="1" noChangeArrowheads="1"/>
          </p:cNvSpPr>
          <p:nvPr>
            <p:ph type="body" idx="1"/>
          </p:nvPr>
        </p:nvSpPr>
        <p:spPr>
          <a:xfrm>
            <a:off x="886744" y="3473624"/>
            <a:ext cx="23042560" cy="8496944"/>
          </a:xfrm>
        </p:spPr>
        <p:txBody>
          <a:bodyPr lIns="50800" tIns="50800" rIns="50800" bIns="50800"/>
          <a:lstStyle/>
          <a:p>
            <a:pPr marL="685800" indent="-685800">
              <a:buFont typeface="Wingdings" panose="05000000000000000000" pitchFamily="2" charset="2"/>
              <a:buChar char="v"/>
            </a:pPr>
            <a:r>
              <a:rPr lang="en-US" sz="4800" dirty="0" smtClean="0">
                <a:solidFill>
                  <a:schemeClr val="bg1"/>
                </a:solidFill>
              </a:rPr>
              <a:t>The </a:t>
            </a:r>
            <a:r>
              <a:rPr lang="en-US" sz="4800" dirty="0">
                <a:solidFill>
                  <a:schemeClr val="bg1"/>
                </a:solidFill>
              </a:rPr>
              <a:t>IUSSP mission is to promote </a:t>
            </a:r>
            <a:r>
              <a:rPr lang="en-US" sz="4800" dirty="0" smtClean="0">
                <a:solidFill>
                  <a:schemeClr val="bg1"/>
                </a:solidFill>
              </a:rPr>
              <a:t>the </a:t>
            </a:r>
            <a:r>
              <a:rPr lang="en-US" sz="4800" dirty="0">
                <a:solidFill>
                  <a:schemeClr val="bg1"/>
                </a:solidFill>
              </a:rPr>
              <a:t>scientific study of population, encourage exchange between researchers around the globe, and stimulate interest in population issues. </a:t>
            </a:r>
            <a:endParaRPr lang="en-US" sz="4800" dirty="0" smtClean="0">
              <a:solidFill>
                <a:schemeClr val="bg1"/>
              </a:solidFill>
            </a:endParaRPr>
          </a:p>
          <a:p>
            <a:endParaRPr lang="en-US" sz="4800" dirty="0" smtClean="0">
              <a:solidFill>
                <a:schemeClr val="bg1"/>
              </a:solidFill>
            </a:endParaRPr>
          </a:p>
          <a:p>
            <a:pPr marL="685800" indent="-685800">
              <a:buFont typeface="Wingdings" panose="05000000000000000000" pitchFamily="2" charset="2"/>
              <a:buChar char="v"/>
            </a:pPr>
            <a:r>
              <a:rPr lang="en-US" sz="4800" dirty="0" smtClean="0">
                <a:solidFill>
                  <a:schemeClr val="bg1"/>
                </a:solidFill>
                <a:latin typeface="Helvetica Neue" panose="02000503000000020004"/>
              </a:rPr>
              <a:t>The </a:t>
            </a:r>
            <a:r>
              <a:rPr lang="en-US" sz="4800" dirty="0" smtClean="0">
                <a:solidFill>
                  <a:srgbClr val="FFFFFF"/>
                </a:solidFill>
                <a:latin typeface="Helvetica Neue" panose="02000503000000020004"/>
                <a:cs typeface="Arial" panose="020B0604020202020204" pitchFamily="34" charset="0"/>
              </a:rPr>
              <a:t>IUSSP is a community with active </a:t>
            </a:r>
            <a:r>
              <a:rPr lang="en-US" sz="4800" dirty="0">
                <a:solidFill>
                  <a:srgbClr val="FFFFFF"/>
                </a:solidFill>
                <a:latin typeface="Helvetica Neue" panose="02000503000000020004"/>
                <a:cs typeface="Arial" panose="020B0604020202020204" pitchFamily="34" charset="0"/>
              </a:rPr>
              <a:t>policies </a:t>
            </a:r>
            <a:r>
              <a:rPr lang="en-US" sz="4800" dirty="0" smtClean="0">
                <a:solidFill>
                  <a:srgbClr val="FFFFFF"/>
                </a:solidFill>
                <a:latin typeface="Helvetica Neue" panose="02000503000000020004"/>
                <a:cs typeface="Arial" panose="020B0604020202020204" pitchFamily="34" charset="0"/>
              </a:rPr>
              <a:t>in place to boost and acknowledge </a:t>
            </a:r>
            <a:r>
              <a:rPr lang="en-US" sz="4800" dirty="0">
                <a:solidFill>
                  <a:srgbClr val="FFFFFF"/>
                </a:solidFill>
                <a:latin typeface="Helvetica Neue" panose="02000503000000020004"/>
                <a:cs typeface="Arial" panose="020B0604020202020204" pitchFamily="34" charset="0"/>
              </a:rPr>
              <a:t>the inputs of early career </a:t>
            </a:r>
            <a:r>
              <a:rPr lang="en-US" sz="4800" dirty="0" smtClean="0">
                <a:solidFill>
                  <a:srgbClr val="FFFFFF"/>
                </a:solidFill>
                <a:latin typeface="Helvetica Neue" panose="02000503000000020004"/>
                <a:cs typeface="Arial" panose="020B0604020202020204" pitchFamily="34" charset="0"/>
              </a:rPr>
              <a:t>colleagues</a:t>
            </a:r>
          </a:p>
          <a:p>
            <a:endParaRPr lang="en-US" sz="4800" dirty="0" smtClean="0">
              <a:solidFill>
                <a:srgbClr val="FFFFFF"/>
              </a:solidFill>
              <a:latin typeface="Helvetica Neue" panose="02000503000000020004"/>
              <a:cs typeface="Arial" panose="020B0604020202020204" pitchFamily="34" charset="0"/>
            </a:endParaRPr>
          </a:p>
          <a:p>
            <a:pPr marL="685800" indent="-685800">
              <a:buFont typeface="Wingdings" panose="05000000000000000000" pitchFamily="2" charset="2"/>
              <a:buChar char="v"/>
            </a:pPr>
            <a:r>
              <a:rPr lang="en-US" sz="4800" dirty="0" smtClean="0">
                <a:solidFill>
                  <a:srgbClr val="FFFFFF"/>
                </a:solidFill>
                <a:latin typeface="Helvetica Neue" panose="02000503000000020004"/>
                <a:cs typeface="Arial" panose="020B0604020202020204" pitchFamily="34" charset="0"/>
              </a:rPr>
              <a:t>Young colleagues are welcome!</a:t>
            </a:r>
            <a:endParaRPr lang="en-US" sz="4800" dirty="0">
              <a:solidFill>
                <a:srgbClr val="FFFFFF"/>
              </a:solidFill>
              <a:latin typeface="Helvetica Neue" panose="02000503000000020004"/>
              <a:cs typeface="Arial" panose="020B0604020202020204" pitchFamily="34" charset="0"/>
            </a:endParaRPr>
          </a:p>
          <a:p>
            <a:endParaRPr lang="en-US" dirty="0" smtClean="0"/>
          </a:p>
        </p:txBody>
      </p:sp>
      <p:sp>
        <p:nvSpPr>
          <p:cNvPr id="2" name="Title 1"/>
          <p:cNvSpPr>
            <a:spLocks noGrp="1"/>
          </p:cNvSpPr>
          <p:nvPr>
            <p:ph type="title"/>
          </p:nvPr>
        </p:nvSpPr>
        <p:spPr>
          <a:xfrm>
            <a:off x="1206500" y="1079500"/>
            <a:ext cx="21971000" cy="1530028"/>
          </a:xfrm>
        </p:spPr>
        <p:txBody>
          <a:bodyPr/>
          <a:lstStyle/>
          <a:p>
            <a:pPr marL="685800" indent="-685800"/>
            <a:r>
              <a:rPr lang="en-US" sz="5400" dirty="0" smtClean="0">
                <a:solidFill>
                  <a:schemeClr val="bg1"/>
                </a:solidFill>
              </a:rPr>
              <a:t>IUSSP: the </a:t>
            </a:r>
            <a:r>
              <a:rPr lang="en-US" sz="5400" dirty="0">
                <a:solidFill>
                  <a:srgbClr val="FFFF00"/>
                </a:solidFill>
              </a:rPr>
              <a:t>worldwide</a:t>
            </a:r>
            <a:r>
              <a:rPr lang="en-US" sz="5400" dirty="0">
                <a:solidFill>
                  <a:schemeClr val="bg1"/>
                </a:solidFill>
              </a:rPr>
              <a:t> network of population </a:t>
            </a:r>
            <a:r>
              <a:rPr lang="en-US" sz="5400" dirty="0" smtClean="0">
                <a:solidFill>
                  <a:schemeClr val="bg1"/>
                </a:solidFill>
              </a:rPr>
              <a:t>scientists</a:t>
            </a:r>
            <a:r>
              <a:rPr lang="en-US" sz="9600" dirty="0" smtClean="0">
                <a:solidFill>
                  <a:schemeClr val="bg1"/>
                </a:solidFill>
              </a:rPr>
              <a:t> </a:t>
            </a:r>
            <a:endParaRPr lang="en-US" dirty="0"/>
          </a:p>
        </p:txBody>
      </p:sp>
    </p:spTree>
    <p:extLst>
      <p:ext uri="{BB962C8B-B14F-4D97-AF65-F5344CB8AC3E}">
        <p14:creationId xmlns:p14="http://schemas.microsoft.com/office/powerpoint/2010/main" val="3050773919"/>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1" descr="IUSSP-X2PPT1 B.pdf">
            <a:extLst>
              <a:ext uri="{FF2B5EF4-FFF2-40B4-BE49-F238E27FC236}">
                <a16:creationId xmlns:a16="http://schemas.microsoft.com/office/drawing/2014/main" id="{69496072-142E-4C20-812C-D9970371202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4384000" cy="13714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123" name="Rectangle 2" descr="IUSSP in a nutshell: 2018-2021">
            <a:extLst>
              <a:ext uri="{FF2B5EF4-FFF2-40B4-BE49-F238E27FC236}">
                <a16:creationId xmlns:a16="http://schemas.microsoft.com/office/drawing/2014/main" id="{D320FBAD-C81A-7C8D-667C-BE5E08D483CE}"/>
              </a:ext>
            </a:extLst>
          </p:cNvPr>
          <p:cNvSpPr>
            <a:spLocks noGrp="1" noChangeArrowheads="1"/>
          </p:cNvSpPr>
          <p:nvPr>
            <p:ph type="title"/>
          </p:nvPr>
        </p:nvSpPr>
        <p:spPr>
          <a:xfrm>
            <a:off x="1854200" y="737319"/>
            <a:ext cx="21971000" cy="1656185"/>
          </a:xfrm>
        </p:spPr>
        <p:txBody>
          <a:bodyPr/>
          <a:lstStyle/>
          <a:p>
            <a:pPr defTabSz="457200" eaLnBrk="1">
              <a:lnSpc>
                <a:spcPct val="100000"/>
              </a:lnSpc>
            </a:pPr>
            <a:r>
              <a:rPr lang="nl-NL" altLang="nl-NL" sz="6500" dirty="0" smtClean="0">
                <a:solidFill>
                  <a:srgbClr val="FFFFFF"/>
                </a:solidFill>
                <a:latin typeface="Arial" panose="020B0604020202020204" pitchFamily="34" charset="0"/>
                <a:cs typeface="Arial" panose="020B0604020202020204" pitchFamily="34" charset="0"/>
                <a:sym typeface="Arial" panose="020B0604020202020204" pitchFamily="34" charset="0"/>
              </a:rPr>
              <a:t>WHY JOIN IUSSP IN THE BEGINNING OF YOUR CAREER?</a:t>
            </a:r>
            <a:endParaRPr lang="nl-NL" altLang="nl-NL" sz="650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sp>
        <p:nvSpPr>
          <p:cNvPr id="5124" name="Rectangle 3" descr="Looking Good 😀…">
            <a:extLst>
              <a:ext uri="{FF2B5EF4-FFF2-40B4-BE49-F238E27FC236}">
                <a16:creationId xmlns:a16="http://schemas.microsoft.com/office/drawing/2014/main" id="{0A3FC8AA-D4A4-8828-3EBB-B9A24260436D}"/>
              </a:ext>
            </a:extLst>
          </p:cNvPr>
          <p:cNvSpPr>
            <a:spLocks noGrp="1" noChangeArrowheads="1"/>
          </p:cNvSpPr>
          <p:nvPr>
            <p:ph type="body" idx="1"/>
          </p:nvPr>
        </p:nvSpPr>
        <p:spPr>
          <a:xfrm>
            <a:off x="886744" y="3257599"/>
            <a:ext cx="23027356" cy="8064897"/>
          </a:xfrm>
        </p:spPr>
        <p:txBody>
          <a:bodyPr lIns="50800" tIns="50800" rIns="50800" bIns="50800"/>
          <a:lstStyle/>
          <a:p>
            <a:pPr marL="571500" indent="-571500" defTabSz="457200" eaLnBrk="1">
              <a:buFont typeface="Wingdings" panose="05000000000000000000" pitchFamily="2" charset="2"/>
              <a:buChar char="v"/>
            </a:pPr>
            <a:r>
              <a:rPr lang="en-US" sz="4400" dirty="0" smtClean="0">
                <a:solidFill>
                  <a:srgbClr val="FFFFFF"/>
                </a:solidFill>
                <a:latin typeface="Arial" panose="020B0604020202020204" pitchFamily="34" charset="0"/>
                <a:ea typeface="+mj-ea"/>
                <a:cs typeface="Arial" panose="020B0604020202020204" pitchFamily="34" charset="0"/>
              </a:rPr>
              <a:t>Connect with the global population research community</a:t>
            </a:r>
          </a:p>
          <a:p>
            <a:pPr defTabSz="457200" eaLnBrk="1"/>
            <a:r>
              <a:rPr lang="en-US" sz="4400" dirty="0" smtClean="0">
                <a:solidFill>
                  <a:srgbClr val="FFFFFF"/>
                </a:solidFill>
                <a:latin typeface="Arial" panose="020B0604020202020204" pitchFamily="34" charset="0"/>
                <a:ea typeface="+mj-ea"/>
                <a:cs typeface="Arial" panose="020B0604020202020204" pitchFamily="34" charset="0"/>
              </a:rPr>
              <a:t> </a:t>
            </a:r>
          </a:p>
          <a:p>
            <a:pPr marL="571500" indent="-571500" defTabSz="457200" eaLnBrk="1">
              <a:buFont typeface="Wingdings" panose="05000000000000000000" pitchFamily="2" charset="2"/>
              <a:buChar char="v"/>
            </a:pPr>
            <a:r>
              <a:rPr lang="en-US" sz="4400" dirty="0" smtClean="0">
                <a:solidFill>
                  <a:srgbClr val="FFFFFF"/>
                </a:solidFill>
                <a:latin typeface="Arial" panose="020B0604020202020204" pitchFamily="34" charset="0"/>
                <a:ea typeface="+mj-ea"/>
                <a:cs typeface="Arial" panose="020B0604020202020204" pitchFamily="34" charset="0"/>
              </a:rPr>
              <a:t>Broaden your horizon, cross (disciplinary and other) borders and extend your network</a:t>
            </a:r>
          </a:p>
          <a:p>
            <a:pPr defTabSz="457200" eaLnBrk="1"/>
            <a:endParaRPr lang="en-US" sz="4400" dirty="0" smtClean="0">
              <a:solidFill>
                <a:srgbClr val="FFFFFF"/>
              </a:solidFill>
              <a:latin typeface="Arial" panose="020B0604020202020204" pitchFamily="34" charset="0"/>
              <a:ea typeface="+mj-ea"/>
              <a:cs typeface="Arial" panose="020B0604020202020204" pitchFamily="34" charset="0"/>
            </a:endParaRPr>
          </a:p>
          <a:p>
            <a:pPr marL="571500" indent="-571500" defTabSz="457200" eaLnBrk="1">
              <a:buFont typeface="Wingdings" panose="05000000000000000000" pitchFamily="2" charset="2"/>
              <a:buChar char="v"/>
            </a:pPr>
            <a:r>
              <a:rPr lang="en-US" sz="4400" dirty="0" smtClean="0">
                <a:solidFill>
                  <a:srgbClr val="FFFFFF"/>
                </a:solidFill>
                <a:latin typeface="Arial" panose="020B0604020202020204" pitchFamily="34" charset="0"/>
                <a:ea typeface="+mj-ea"/>
                <a:cs typeface="Arial" panose="020B0604020202020204" pitchFamily="34" charset="0"/>
              </a:rPr>
              <a:t>Sample the richness of our discipline through a variety of activities</a:t>
            </a:r>
          </a:p>
          <a:p>
            <a:pPr defTabSz="457200" eaLnBrk="1"/>
            <a:endParaRPr lang="en-US" sz="4400" dirty="0" smtClean="0">
              <a:solidFill>
                <a:srgbClr val="FFFFFF"/>
              </a:solidFill>
              <a:latin typeface="Arial" panose="020B0604020202020204" pitchFamily="34" charset="0"/>
              <a:ea typeface="+mj-ea"/>
              <a:cs typeface="Arial" panose="020B0604020202020204" pitchFamily="34" charset="0"/>
            </a:endParaRPr>
          </a:p>
          <a:p>
            <a:pPr marL="571500" indent="-571500" defTabSz="457200" eaLnBrk="1">
              <a:buFont typeface="Wingdings" panose="05000000000000000000" pitchFamily="2" charset="2"/>
              <a:buChar char="v"/>
            </a:pPr>
            <a:r>
              <a:rPr lang="en-US" sz="4400" dirty="0" smtClean="0">
                <a:solidFill>
                  <a:srgbClr val="FFFFFF"/>
                </a:solidFill>
                <a:latin typeface="Arial" panose="020B0604020202020204" pitchFamily="34" charset="0"/>
                <a:cs typeface="Arial" panose="020B0604020202020204" pitchFamily="34" charset="0"/>
              </a:rPr>
              <a:t>Some 20 Scientific </a:t>
            </a:r>
            <a:r>
              <a:rPr lang="en-US" sz="4400" dirty="0" smtClean="0">
                <a:solidFill>
                  <a:srgbClr val="FFFFFF"/>
                </a:solidFill>
                <a:latin typeface="Arial" panose="020B0604020202020204" pitchFamily="34" charset="0"/>
                <a:cs typeface="Arial" panose="020B0604020202020204" pitchFamily="34" charset="0"/>
              </a:rPr>
              <a:t>Panels, including an </a:t>
            </a:r>
            <a:r>
              <a:rPr lang="en-US" sz="4400" dirty="0" smtClean="0">
                <a:solidFill>
                  <a:srgbClr val="FFFF00"/>
                </a:solidFill>
                <a:latin typeface="Arial" panose="020B0604020202020204" pitchFamily="34" charset="0"/>
                <a:cs typeface="Arial" panose="020B0604020202020204" pitchFamily="34" charset="0"/>
              </a:rPr>
              <a:t>Early Career Perspectives Panel</a:t>
            </a:r>
          </a:p>
          <a:p>
            <a:pPr defTabSz="457200" eaLnBrk="1"/>
            <a:endParaRPr lang="en-US" sz="4400" dirty="0" smtClean="0">
              <a:solidFill>
                <a:srgbClr val="FFFFFF"/>
              </a:solidFill>
              <a:latin typeface="Arial" panose="020B0604020202020204" pitchFamily="34" charset="0"/>
              <a:cs typeface="Arial" panose="020B0604020202020204" pitchFamily="34" charset="0"/>
            </a:endParaRPr>
          </a:p>
          <a:p>
            <a:pPr marL="571500" indent="-571500" defTabSz="457200" eaLnBrk="1">
              <a:buFont typeface="Wingdings" panose="05000000000000000000" pitchFamily="2" charset="2"/>
              <a:buChar char="v"/>
            </a:pPr>
            <a:r>
              <a:rPr lang="en-US" sz="4400" dirty="0" smtClean="0">
                <a:solidFill>
                  <a:srgbClr val="FFFFFF"/>
                </a:solidFill>
                <a:latin typeface="Arial" panose="020B0604020202020204" pitchFamily="34" charset="0"/>
                <a:cs typeface="Arial" panose="020B0604020202020204" pitchFamily="34" charset="0"/>
              </a:rPr>
              <a:t>Organizing webinars, workshops, training sessions</a:t>
            </a:r>
          </a:p>
          <a:p>
            <a:pPr defTabSz="457200" eaLnBrk="1"/>
            <a:endParaRPr lang="en-US" sz="4400" dirty="0">
              <a:solidFill>
                <a:srgbClr val="FFFFFF"/>
              </a:solidFill>
              <a:latin typeface="Arial" panose="020B0604020202020204" pitchFamily="34" charset="0"/>
              <a:cs typeface="Arial" panose="020B0604020202020204" pitchFamily="34" charset="0"/>
            </a:endParaRPr>
          </a:p>
          <a:p>
            <a:pPr marL="571500" indent="-571500" defTabSz="457200" eaLnBrk="1">
              <a:buFont typeface="Wingdings" panose="05000000000000000000" pitchFamily="2" charset="2"/>
              <a:buChar char="v"/>
            </a:pPr>
            <a:r>
              <a:rPr lang="en-US" sz="4400" dirty="0" smtClean="0">
                <a:solidFill>
                  <a:srgbClr val="FFFFFF"/>
                </a:solidFill>
                <a:latin typeface="Arial" panose="020B0604020202020204" pitchFamily="34" charset="0"/>
                <a:cs typeface="Arial" panose="020B0604020202020204" pitchFamily="34" charset="0"/>
              </a:rPr>
              <a:t>Stay up-to-date: </a:t>
            </a:r>
            <a:r>
              <a:rPr lang="en-US" sz="4400" dirty="0" smtClean="0">
                <a:solidFill>
                  <a:srgbClr val="FFFF00"/>
                </a:solidFill>
                <a:latin typeface="Arial" panose="020B0604020202020204" pitchFamily="34" charset="0"/>
                <a:cs typeface="Arial" panose="020B0604020202020204" pitchFamily="34" charset="0"/>
              </a:rPr>
              <a:t>IUSSP Bulletin</a:t>
            </a:r>
            <a:r>
              <a:rPr lang="en-US" sz="4400" dirty="0" smtClean="0">
                <a:solidFill>
                  <a:srgbClr val="FFFFFF"/>
                </a:solidFill>
                <a:latin typeface="Arial" panose="020B0604020202020204" pitchFamily="34" charset="0"/>
                <a:cs typeface="Arial" panose="020B0604020202020204" pitchFamily="34" charset="0"/>
              </a:rPr>
              <a:t>, </a:t>
            </a:r>
            <a:r>
              <a:rPr lang="en-US" sz="4400" dirty="0" smtClean="0">
                <a:solidFill>
                  <a:srgbClr val="FFFF00"/>
                </a:solidFill>
                <a:latin typeface="Arial" panose="020B0604020202020204" pitchFamily="34" charset="0"/>
                <a:cs typeface="Arial" panose="020B0604020202020204" pitchFamily="34" charset="0"/>
              </a:rPr>
              <a:t>N-IUSSP</a:t>
            </a:r>
            <a:r>
              <a:rPr lang="en-US" sz="4400" dirty="0" smtClean="0">
                <a:solidFill>
                  <a:srgbClr val="FFFFFF"/>
                </a:solidFill>
                <a:latin typeface="Arial" panose="020B0604020202020204" pitchFamily="34" charset="0"/>
                <a:cs typeface="Arial" panose="020B0604020202020204" pitchFamily="34" charset="0"/>
              </a:rPr>
              <a:t> our online Newsmagazine, </a:t>
            </a:r>
            <a:r>
              <a:rPr lang="en-US" sz="4400" dirty="0" smtClean="0">
                <a:solidFill>
                  <a:srgbClr val="FFFF00"/>
                </a:solidFill>
                <a:latin typeface="Arial" panose="020B0604020202020204" pitchFamily="34" charset="0"/>
                <a:cs typeface="Arial" panose="020B0604020202020204" pitchFamily="34" charset="0"/>
              </a:rPr>
              <a:t>IUSSP Website</a:t>
            </a:r>
            <a:endParaRPr lang="en-US" sz="4400" dirty="0">
              <a:solidFill>
                <a:srgbClr val="FFFF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5406181"/>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1" descr="IUSSP-X2PPT1 B.pdf">
            <a:extLst>
              <a:ext uri="{FF2B5EF4-FFF2-40B4-BE49-F238E27FC236}">
                <a16:creationId xmlns:a16="http://schemas.microsoft.com/office/drawing/2014/main" id="{69496072-142E-4C20-812C-D9970371202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4384000" cy="13714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123" name="Rectangle 2" descr="IUSSP in a nutshell: 2018-2021">
            <a:extLst>
              <a:ext uri="{FF2B5EF4-FFF2-40B4-BE49-F238E27FC236}">
                <a16:creationId xmlns:a16="http://schemas.microsoft.com/office/drawing/2014/main" id="{D320FBAD-C81A-7C8D-667C-BE5E08D483CE}"/>
              </a:ext>
            </a:extLst>
          </p:cNvPr>
          <p:cNvSpPr>
            <a:spLocks noGrp="1" noChangeArrowheads="1"/>
          </p:cNvSpPr>
          <p:nvPr>
            <p:ph type="title"/>
          </p:nvPr>
        </p:nvSpPr>
        <p:spPr>
          <a:xfrm>
            <a:off x="1854200" y="737319"/>
            <a:ext cx="21971000" cy="1656185"/>
          </a:xfrm>
        </p:spPr>
        <p:txBody>
          <a:bodyPr/>
          <a:lstStyle/>
          <a:p>
            <a:pPr defTabSz="457200" eaLnBrk="1">
              <a:lnSpc>
                <a:spcPct val="100000"/>
              </a:lnSpc>
            </a:pPr>
            <a:r>
              <a:rPr lang="nl-NL" altLang="nl-NL" sz="6500" dirty="0" smtClean="0">
                <a:solidFill>
                  <a:srgbClr val="FFFFFF"/>
                </a:solidFill>
                <a:latin typeface="Arial" panose="020B0604020202020204" pitchFamily="34" charset="0"/>
                <a:cs typeface="Arial" panose="020B0604020202020204" pitchFamily="34" charset="0"/>
                <a:sym typeface="Arial" panose="020B0604020202020204" pitchFamily="34" charset="0"/>
              </a:rPr>
              <a:t>More </a:t>
            </a:r>
            <a:r>
              <a:rPr lang="nl-NL" altLang="nl-NL" sz="65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reasons</a:t>
            </a:r>
            <a:r>
              <a:rPr lang="nl-NL" altLang="nl-NL" sz="65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65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to</a:t>
            </a:r>
            <a:r>
              <a:rPr lang="nl-NL" altLang="nl-NL" sz="65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65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join</a:t>
            </a:r>
            <a:r>
              <a:rPr lang="nl-NL" altLang="nl-NL" sz="6500" dirty="0" smtClean="0">
                <a:solidFill>
                  <a:srgbClr val="FFFFFF"/>
                </a:solidFill>
                <a:latin typeface="Arial" panose="020B0604020202020204" pitchFamily="34" charset="0"/>
                <a:cs typeface="Arial" panose="020B0604020202020204" pitchFamily="34" charset="0"/>
                <a:sym typeface="Arial" panose="020B0604020202020204" pitchFamily="34" charset="0"/>
              </a:rPr>
              <a:t>?</a:t>
            </a:r>
            <a:endParaRPr lang="nl-NL" altLang="nl-NL" sz="650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sp>
        <p:nvSpPr>
          <p:cNvPr id="5124" name="Rectangle 3" descr="Looking Good 😀…">
            <a:extLst>
              <a:ext uri="{FF2B5EF4-FFF2-40B4-BE49-F238E27FC236}">
                <a16:creationId xmlns:a16="http://schemas.microsoft.com/office/drawing/2014/main" id="{0A3FC8AA-D4A4-8828-3EBB-B9A24260436D}"/>
              </a:ext>
            </a:extLst>
          </p:cNvPr>
          <p:cNvSpPr>
            <a:spLocks noGrp="1" noChangeArrowheads="1"/>
          </p:cNvSpPr>
          <p:nvPr>
            <p:ph type="body" idx="1"/>
          </p:nvPr>
        </p:nvSpPr>
        <p:spPr>
          <a:xfrm>
            <a:off x="886744" y="2393504"/>
            <a:ext cx="23027356" cy="10153128"/>
          </a:xfrm>
        </p:spPr>
        <p:txBody>
          <a:bodyPr lIns="50800" tIns="50800" rIns="50800" bIns="50800"/>
          <a:lstStyle/>
          <a:p>
            <a:pPr marL="571500" indent="-571500" defTabSz="457200" eaLnBrk="1">
              <a:buFont typeface="Wingdings" panose="05000000000000000000" pitchFamily="2" charset="2"/>
              <a:buChar char="v"/>
            </a:pPr>
            <a:r>
              <a:rPr lang="en-US" sz="4400" dirty="0" smtClean="0">
                <a:solidFill>
                  <a:srgbClr val="FFFFFF"/>
                </a:solidFill>
                <a:latin typeface="Arial" panose="020B0604020202020204" pitchFamily="34" charset="0"/>
                <a:ea typeface="+mj-ea"/>
                <a:cs typeface="Arial" panose="020B0604020202020204" pitchFamily="34" charset="0"/>
              </a:rPr>
              <a:t>IUSSP is a member-driven organization: being a member has an impact </a:t>
            </a:r>
          </a:p>
          <a:p>
            <a:pPr marL="571500" indent="-571500" defTabSz="457200" eaLnBrk="1">
              <a:buFont typeface="Wingdings" panose="05000000000000000000" pitchFamily="2" charset="2"/>
              <a:buChar char="v"/>
            </a:pPr>
            <a:endParaRPr lang="en-US" sz="4400" dirty="0">
              <a:solidFill>
                <a:srgbClr val="FFFFFF"/>
              </a:solidFill>
              <a:latin typeface="Arial" panose="020B0604020202020204" pitchFamily="34" charset="0"/>
              <a:ea typeface="+mj-ea"/>
              <a:cs typeface="Arial" panose="020B0604020202020204" pitchFamily="34" charset="0"/>
            </a:endParaRPr>
          </a:p>
          <a:p>
            <a:pPr marL="571500" indent="-571500" defTabSz="457200" eaLnBrk="1">
              <a:buFont typeface="Wingdings" panose="05000000000000000000" pitchFamily="2" charset="2"/>
              <a:buChar char="v"/>
            </a:pPr>
            <a:r>
              <a:rPr lang="en-US" sz="4400" dirty="0" smtClean="0">
                <a:solidFill>
                  <a:srgbClr val="FFFFFF"/>
                </a:solidFill>
                <a:latin typeface="Arial" panose="020B0604020202020204" pitchFamily="34" charset="0"/>
                <a:ea typeface="+mj-ea"/>
                <a:cs typeface="Arial" panose="020B0604020202020204" pitchFamily="34" charset="0"/>
              </a:rPr>
              <a:t>All activities are organized by and for members. </a:t>
            </a:r>
            <a:r>
              <a:rPr lang="en-US" sz="4400" dirty="0" smtClean="0">
                <a:solidFill>
                  <a:srgbClr val="FFFFFF"/>
                </a:solidFill>
                <a:latin typeface="Arial" panose="020B0604020202020204" pitchFamily="34" charset="0"/>
                <a:ea typeface="+mj-ea"/>
                <a:cs typeface="Arial" panose="020B0604020202020204" pitchFamily="34" charset="0"/>
              </a:rPr>
              <a:t>And there </a:t>
            </a:r>
            <a:r>
              <a:rPr lang="en-US" sz="4400" smtClean="0">
                <a:solidFill>
                  <a:srgbClr val="FFFFFF"/>
                </a:solidFill>
                <a:latin typeface="Arial" panose="020B0604020202020204" pitchFamily="34" charset="0"/>
                <a:ea typeface="+mj-ea"/>
                <a:cs typeface="Arial" panose="020B0604020202020204" pitchFamily="34" charset="0"/>
              </a:rPr>
              <a:t>is more …</a:t>
            </a:r>
            <a:endParaRPr lang="en-US" sz="4400" dirty="0" smtClean="0">
              <a:solidFill>
                <a:srgbClr val="FFFFFF"/>
              </a:solidFill>
              <a:latin typeface="Arial" panose="020B0604020202020204" pitchFamily="34" charset="0"/>
              <a:ea typeface="+mj-ea"/>
              <a:cs typeface="Arial" panose="020B0604020202020204" pitchFamily="34" charset="0"/>
            </a:endParaRPr>
          </a:p>
          <a:p>
            <a:pPr marL="571500" indent="-571500" defTabSz="457200" eaLnBrk="1">
              <a:buFont typeface="Wingdings" panose="05000000000000000000" pitchFamily="2" charset="2"/>
              <a:buChar char="v"/>
            </a:pPr>
            <a:endParaRPr lang="en-US" sz="4400" dirty="0">
              <a:solidFill>
                <a:srgbClr val="FFFFFF"/>
              </a:solidFill>
              <a:latin typeface="Arial" panose="020B0604020202020204" pitchFamily="34" charset="0"/>
              <a:ea typeface="+mj-ea"/>
              <a:cs typeface="Arial" panose="020B0604020202020204" pitchFamily="34" charset="0"/>
            </a:endParaRPr>
          </a:p>
          <a:p>
            <a:pPr marL="571500" indent="-571500" defTabSz="457200" eaLnBrk="1">
              <a:buFont typeface="Wingdings" panose="05000000000000000000" pitchFamily="2" charset="2"/>
              <a:buChar char="v"/>
            </a:pPr>
            <a:r>
              <a:rPr lang="en-US" sz="4400" dirty="0" smtClean="0">
                <a:solidFill>
                  <a:srgbClr val="FFFFFF"/>
                </a:solidFill>
                <a:latin typeface="Arial" panose="020B0604020202020204" pitchFamily="34" charset="0"/>
                <a:ea typeface="+mj-ea"/>
                <a:cs typeface="Arial" panose="020B0604020202020204" pitchFamily="34" charset="0"/>
              </a:rPr>
              <a:t>International </a:t>
            </a:r>
            <a:r>
              <a:rPr lang="en-US" sz="4400" dirty="0" smtClean="0">
                <a:solidFill>
                  <a:srgbClr val="FFFFFF"/>
                </a:solidFill>
                <a:latin typeface="Arial" panose="020B0604020202020204" pitchFamily="34" charset="0"/>
                <a:ea typeface="+mj-ea"/>
                <a:cs typeface="Arial" panose="020B0604020202020204" pitchFamily="34" charset="0"/>
              </a:rPr>
              <a:t>Population Conference 2025, Brisbane, Australia. </a:t>
            </a:r>
            <a:r>
              <a:rPr lang="en-US" sz="4400" dirty="0" smtClean="0">
                <a:solidFill>
                  <a:srgbClr val="FFFF00"/>
                </a:solidFill>
                <a:latin typeface="Arial" panose="020B0604020202020204" pitchFamily="34" charset="0"/>
                <a:ea typeface="+mj-ea"/>
                <a:cs typeface="Arial" panose="020B0604020202020204" pitchFamily="34" charset="0"/>
              </a:rPr>
              <a:t>The Olympics of Demography! </a:t>
            </a:r>
          </a:p>
          <a:p>
            <a:pPr defTabSz="457200" eaLnBrk="1"/>
            <a:endParaRPr lang="en-US" sz="4400" dirty="0" smtClean="0">
              <a:solidFill>
                <a:srgbClr val="FFFFFF"/>
              </a:solidFill>
              <a:latin typeface="Arial" panose="020B0604020202020204" pitchFamily="34" charset="0"/>
              <a:ea typeface="+mj-ea"/>
              <a:cs typeface="Arial" panose="020B0604020202020204" pitchFamily="34" charset="0"/>
            </a:endParaRPr>
          </a:p>
          <a:p>
            <a:pPr marL="571500" indent="-571500" defTabSz="457200" eaLnBrk="1">
              <a:buFont typeface="Wingdings" panose="05000000000000000000" pitchFamily="2" charset="2"/>
              <a:buChar char="v"/>
            </a:pPr>
            <a:r>
              <a:rPr lang="en-US" sz="4400" dirty="0" smtClean="0">
                <a:solidFill>
                  <a:srgbClr val="FFFFFF"/>
                </a:solidFill>
                <a:latin typeface="Arial" panose="020B0604020202020204" pitchFamily="34" charset="0"/>
                <a:ea typeface="+mj-ea"/>
                <a:cs typeface="Arial" panose="020B0604020202020204" pitchFamily="34" charset="0"/>
              </a:rPr>
              <a:t>Reduced IPC conference fee for </a:t>
            </a:r>
            <a:r>
              <a:rPr lang="en-US" sz="4400" dirty="0" smtClean="0">
                <a:solidFill>
                  <a:srgbClr val="FFFF00"/>
                </a:solidFill>
                <a:latin typeface="Arial" panose="020B0604020202020204" pitchFamily="34" charset="0"/>
                <a:ea typeface="+mj-ea"/>
                <a:cs typeface="Arial" panose="020B0604020202020204" pitchFamily="34" charset="0"/>
              </a:rPr>
              <a:t>student members</a:t>
            </a:r>
            <a:r>
              <a:rPr lang="en-US" sz="4400" dirty="0" smtClean="0">
                <a:solidFill>
                  <a:srgbClr val="FFFFFF"/>
                </a:solidFill>
                <a:latin typeface="Arial" panose="020B0604020202020204" pitchFamily="34" charset="0"/>
                <a:ea typeface="+mj-ea"/>
                <a:cs typeface="Arial" panose="020B0604020202020204" pitchFamily="34" charset="0"/>
              </a:rPr>
              <a:t>. And more ….</a:t>
            </a:r>
          </a:p>
          <a:p>
            <a:pPr defTabSz="457200" eaLnBrk="1"/>
            <a:endParaRPr lang="en-US" sz="4400" dirty="0" smtClean="0">
              <a:solidFill>
                <a:srgbClr val="FFFFFF"/>
              </a:solidFill>
              <a:latin typeface="Arial" panose="020B0604020202020204" pitchFamily="34" charset="0"/>
              <a:ea typeface="+mj-ea"/>
              <a:cs typeface="Arial" panose="020B0604020202020204" pitchFamily="34" charset="0"/>
            </a:endParaRPr>
          </a:p>
          <a:p>
            <a:pPr marL="571500" indent="-571500" defTabSz="457200" eaLnBrk="1">
              <a:buFont typeface="Wingdings" panose="05000000000000000000" pitchFamily="2" charset="2"/>
              <a:buChar char="v"/>
            </a:pPr>
            <a:r>
              <a:rPr lang="en-US" sz="4400" dirty="0" smtClean="0">
                <a:solidFill>
                  <a:srgbClr val="FFFF00"/>
                </a:solidFill>
                <a:latin typeface="Arial" panose="020B0604020202020204" pitchFamily="34" charset="0"/>
                <a:ea typeface="+mj-ea"/>
                <a:cs typeface="Arial" panose="020B0604020202020204" pitchFamily="34" charset="0"/>
              </a:rPr>
              <a:t>Free student membership for </a:t>
            </a:r>
            <a:r>
              <a:rPr lang="en-US" sz="4400" dirty="0" smtClean="0">
                <a:solidFill>
                  <a:srgbClr val="FFFF00"/>
                </a:solidFill>
                <a:latin typeface="Arial" panose="020B0604020202020204" pitchFamily="34" charset="0"/>
                <a:ea typeface="+mj-ea"/>
                <a:cs typeface="Arial" panose="020B0604020202020204" pitchFamily="34" charset="0"/>
              </a:rPr>
              <a:t>up to 4 </a:t>
            </a:r>
            <a:r>
              <a:rPr lang="en-US" sz="4400" dirty="0" smtClean="0">
                <a:solidFill>
                  <a:srgbClr val="FFFF00"/>
                </a:solidFill>
                <a:latin typeface="Arial" panose="020B0604020202020204" pitchFamily="34" charset="0"/>
                <a:ea typeface="+mj-ea"/>
                <a:cs typeface="Arial" panose="020B0604020202020204" pitchFamily="34" charset="0"/>
              </a:rPr>
              <a:t>years</a:t>
            </a:r>
          </a:p>
          <a:p>
            <a:pPr defTabSz="457200" eaLnBrk="1"/>
            <a:r>
              <a:rPr lang="en-US" sz="4400" dirty="0" smtClean="0">
                <a:solidFill>
                  <a:srgbClr val="FFFF00"/>
                </a:solidFill>
                <a:latin typeface="Arial" panose="020B0604020202020204" pitchFamily="34" charset="0"/>
                <a:ea typeface="+mj-ea"/>
                <a:cs typeface="Arial" panose="020B0604020202020204" pitchFamily="34" charset="0"/>
              </a:rPr>
              <a:t> </a:t>
            </a:r>
          </a:p>
          <a:p>
            <a:pPr defTabSz="457200" eaLnBrk="1"/>
            <a:r>
              <a:rPr lang="nl-NL" altLang="nl-NL" sz="5400" dirty="0" smtClean="0">
                <a:solidFill>
                  <a:srgbClr val="FFFFFF"/>
                </a:solidFill>
                <a:latin typeface="Arial" panose="020B0604020202020204" pitchFamily="34" charset="0"/>
                <a:ea typeface="+mj-ea"/>
                <a:cs typeface="Arial" panose="020B0604020202020204" pitchFamily="34" charset="0"/>
                <a:sym typeface="Arial" panose="020B0604020202020204" pitchFamily="34" charset="0"/>
              </a:rPr>
              <a:t>AS A MEMBER YOU CAN ENGAGE IN OUR WORK AND HELP STRENGTHEN OUR DISCIPLINE</a:t>
            </a:r>
            <a:endParaRPr lang="nl-NL" altLang="nl-NL" sz="5400" dirty="0">
              <a:solidFill>
                <a:srgbClr val="FFFFFF"/>
              </a:solidFill>
              <a:latin typeface="Arial" panose="020B0604020202020204" pitchFamily="34" charset="0"/>
              <a:ea typeface="+mj-ea"/>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998147363"/>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1" descr="IUSSP-X2PPT1 B.pdf">
            <a:extLst>
              <a:ext uri="{FF2B5EF4-FFF2-40B4-BE49-F238E27FC236}">
                <a16:creationId xmlns:a16="http://schemas.microsoft.com/office/drawing/2014/main" id="{69496072-142E-4C20-812C-D9970371202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147"/>
            <a:ext cx="24384000" cy="13714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123" name="Rectangle 2" descr="IUSSP in a nutshell: 2018-2021">
            <a:extLst>
              <a:ext uri="{FF2B5EF4-FFF2-40B4-BE49-F238E27FC236}">
                <a16:creationId xmlns:a16="http://schemas.microsoft.com/office/drawing/2014/main" id="{D320FBAD-C81A-7C8D-667C-BE5E08D483CE}"/>
              </a:ext>
            </a:extLst>
          </p:cNvPr>
          <p:cNvSpPr>
            <a:spLocks noGrp="1" noChangeArrowheads="1"/>
          </p:cNvSpPr>
          <p:nvPr>
            <p:ph type="title"/>
          </p:nvPr>
        </p:nvSpPr>
        <p:spPr>
          <a:xfrm>
            <a:off x="1854200" y="737320"/>
            <a:ext cx="21971000" cy="1062038"/>
          </a:xfrm>
        </p:spPr>
        <p:txBody>
          <a:bodyPr/>
          <a:lstStyle/>
          <a:p>
            <a:pPr defTabSz="457200" eaLnBrk="1">
              <a:lnSpc>
                <a:spcPct val="100000"/>
              </a:lnSpc>
            </a:pPr>
            <a:r>
              <a:rPr lang="nl-NL" altLang="nl-NL" sz="6500" dirty="0" smtClean="0">
                <a:solidFill>
                  <a:srgbClr val="FFFFFF"/>
                </a:solidFill>
                <a:latin typeface="Arial" panose="020B0604020202020204" pitchFamily="34" charset="0"/>
                <a:cs typeface="Arial" panose="020B0604020202020204" pitchFamily="34" charset="0"/>
                <a:sym typeface="Arial" panose="020B0604020202020204" pitchFamily="34" charset="0"/>
              </a:rPr>
              <a:t>IUSSP </a:t>
            </a:r>
            <a:r>
              <a:rPr lang="nl-NL" altLang="nl-NL" sz="65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Early</a:t>
            </a:r>
            <a:r>
              <a:rPr lang="nl-NL" altLang="nl-NL" sz="65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65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Career</a:t>
            </a:r>
            <a:r>
              <a:rPr lang="nl-NL" altLang="nl-NL" sz="65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65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Perspectives</a:t>
            </a:r>
            <a:r>
              <a:rPr lang="nl-NL" altLang="nl-NL" sz="6500" dirty="0" smtClean="0">
                <a:solidFill>
                  <a:srgbClr val="FFFFFF"/>
                </a:solidFill>
                <a:latin typeface="Arial" panose="020B0604020202020204" pitchFamily="34" charset="0"/>
                <a:cs typeface="Arial" panose="020B0604020202020204" pitchFamily="34" charset="0"/>
                <a:sym typeface="Arial" panose="020B0604020202020204" pitchFamily="34" charset="0"/>
              </a:rPr>
              <a:t> Panel</a:t>
            </a:r>
            <a:endParaRPr lang="nl-NL" altLang="nl-NL" sz="650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sp>
        <p:nvSpPr>
          <p:cNvPr id="5124" name="Rectangle 3" descr="Looking Good 😀…">
            <a:extLst>
              <a:ext uri="{FF2B5EF4-FFF2-40B4-BE49-F238E27FC236}">
                <a16:creationId xmlns:a16="http://schemas.microsoft.com/office/drawing/2014/main" id="{0A3FC8AA-D4A4-8828-3EBB-B9A24260436D}"/>
              </a:ext>
            </a:extLst>
          </p:cNvPr>
          <p:cNvSpPr>
            <a:spLocks noGrp="1" noChangeArrowheads="1"/>
          </p:cNvSpPr>
          <p:nvPr>
            <p:ph type="body" idx="1"/>
          </p:nvPr>
        </p:nvSpPr>
        <p:spPr>
          <a:xfrm>
            <a:off x="886744" y="3545632"/>
            <a:ext cx="23027356" cy="8784975"/>
          </a:xfrm>
        </p:spPr>
        <p:txBody>
          <a:bodyPr lIns="50800" tIns="50800" rIns="50800" bIns="50800"/>
          <a:lstStyle/>
          <a:p>
            <a:r>
              <a:rPr lang="en-US" sz="4800" dirty="0" smtClean="0">
                <a:solidFill>
                  <a:schemeClr val="bg1"/>
                </a:solidFill>
              </a:rPr>
              <a:t>The </a:t>
            </a:r>
            <a:r>
              <a:rPr lang="en-US" sz="4800" dirty="0">
                <a:solidFill>
                  <a:schemeClr val="bg1"/>
                </a:solidFill>
              </a:rPr>
              <a:t>objective of this Panel is to boost the inputs of early career colleagues in the activities of the IUSSP. By actively engaging and directly involving young colleagues in our work, the Panel works towards making the IUSSP more visible and attractive to new generations of population experts. </a:t>
            </a:r>
          </a:p>
          <a:p>
            <a:pPr marL="685800" indent="-685800">
              <a:buFont typeface="Wingdings" panose="05000000000000000000" pitchFamily="2" charset="2"/>
              <a:buChar char="v"/>
            </a:pPr>
            <a:endParaRPr lang="en-US" sz="6600" dirty="0">
              <a:solidFill>
                <a:srgbClr val="FFFFFF"/>
              </a:solidFill>
              <a:latin typeface="Arial" panose="020B0604020202020204" pitchFamily="34" charset="0"/>
              <a:cs typeface="Arial" panose="020B0604020202020204" pitchFamily="34" charset="0"/>
            </a:endParaRPr>
          </a:p>
          <a:p>
            <a:r>
              <a:rPr lang="en-US" sz="4800" dirty="0">
                <a:solidFill>
                  <a:schemeClr val="bg1"/>
                </a:solidFill>
              </a:rPr>
              <a:t>The </a:t>
            </a:r>
            <a:r>
              <a:rPr lang="en-US" sz="4800" dirty="0" smtClean="0">
                <a:solidFill>
                  <a:schemeClr val="bg1"/>
                </a:solidFill>
              </a:rPr>
              <a:t>work </a:t>
            </a:r>
            <a:r>
              <a:rPr lang="en-US" sz="4800" dirty="0">
                <a:solidFill>
                  <a:schemeClr val="bg1"/>
                </a:solidFill>
              </a:rPr>
              <a:t>program </a:t>
            </a:r>
            <a:r>
              <a:rPr lang="en-US" sz="4800" dirty="0" smtClean="0">
                <a:solidFill>
                  <a:schemeClr val="bg1"/>
                </a:solidFill>
              </a:rPr>
              <a:t>of the Panel is defined </a:t>
            </a:r>
            <a:r>
              <a:rPr lang="en-US" sz="4800" dirty="0">
                <a:solidFill>
                  <a:schemeClr val="bg1"/>
                </a:solidFill>
              </a:rPr>
              <a:t>by the </a:t>
            </a:r>
            <a:r>
              <a:rPr lang="en-US" sz="4800" dirty="0" smtClean="0">
                <a:solidFill>
                  <a:schemeClr val="bg1"/>
                </a:solidFill>
              </a:rPr>
              <a:t>group. Like its </a:t>
            </a:r>
            <a:r>
              <a:rPr lang="en-US" sz="4800" dirty="0">
                <a:solidFill>
                  <a:schemeClr val="bg1"/>
                </a:solidFill>
              </a:rPr>
              <a:t>predecessor the Early Career </a:t>
            </a:r>
            <a:r>
              <a:rPr lang="en-US" sz="4800" dirty="0" smtClean="0">
                <a:solidFill>
                  <a:schemeClr val="bg1"/>
                </a:solidFill>
              </a:rPr>
              <a:t>Taskforce (2019-2022), the Panel also organizes activities </a:t>
            </a:r>
            <a:r>
              <a:rPr lang="en-US" sz="4800" dirty="0">
                <a:solidFill>
                  <a:schemeClr val="bg1"/>
                </a:solidFill>
              </a:rPr>
              <a:t>of special interest to younger colleagues (e.g. training, </a:t>
            </a:r>
            <a:r>
              <a:rPr lang="en-US" sz="4800" dirty="0" smtClean="0">
                <a:solidFill>
                  <a:schemeClr val="bg1"/>
                </a:solidFill>
              </a:rPr>
              <a:t>networking).</a:t>
            </a:r>
            <a:r>
              <a:rPr lang="en-US" sz="4800" dirty="0" smtClean="0">
                <a:solidFill>
                  <a:srgbClr val="FFFFFF"/>
                </a:solidFill>
                <a:latin typeface="Arial" panose="020B0604020202020204" pitchFamily="34" charset="0"/>
                <a:cs typeface="Arial" panose="020B0604020202020204" pitchFamily="34" charset="0"/>
              </a:rPr>
              <a:t> </a:t>
            </a:r>
          </a:p>
          <a:p>
            <a:pPr defTabSz="433388" eaLnBrk="1">
              <a:lnSpc>
                <a:spcPct val="120000"/>
              </a:lnSpc>
            </a:pPr>
            <a:r>
              <a:rPr lang="en-US" sz="4800" dirty="0" smtClean="0">
                <a:solidFill>
                  <a:srgbClr val="FFFFFF"/>
                </a:solidFill>
                <a:latin typeface="Arial" panose="020B0604020202020204" pitchFamily="34" charset="0"/>
                <a:cs typeface="Arial" panose="020B0604020202020204" pitchFamily="34" charset="0"/>
              </a:rPr>
              <a:t>     </a:t>
            </a:r>
            <a:r>
              <a:rPr lang="en-US" sz="4800" dirty="0">
                <a:solidFill>
                  <a:srgbClr val="FFFFFF"/>
                </a:solidFill>
                <a:latin typeface="Arial" panose="020B0604020202020204" pitchFamily="34" charset="0"/>
                <a:cs typeface="Arial" panose="020B0604020202020204" pitchFamily="34" charset="0"/>
              </a:rPr>
              <a:t/>
            </a:r>
            <a:br>
              <a:rPr lang="en-US" sz="4800" dirty="0">
                <a:solidFill>
                  <a:srgbClr val="FFFFFF"/>
                </a:solidFill>
                <a:latin typeface="Arial" panose="020B0604020202020204" pitchFamily="34" charset="0"/>
                <a:cs typeface="Arial" panose="020B0604020202020204" pitchFamily="34" charset="0"/>
              </a:rPr>
            </a:br>
            <a:endParaRPr lang="en-US" sz="4800" dirty="0">
              <a:solidFill>
                <a:srgbClr val="FFFFFF"/>
              </a:solidFill>
              <a:latin typeface="Arial" panose="020B0604020202020204" pitchFamily="34" charset="0"/>
              <a:cs typeface="Arial" panose="020B0604020202020204" pitchFamily="34" charset="0"/>
            </a:endParaRPr>
          </a:p>
          <a:p>
            <a:endParaRPr lang="en-US" sz="4800" dirty="0"/>
          </a:p>
          <a:p>
            <a:pPr defTabSz="433388" eaLnBrk="1">
              <a:lnSpc>
                <a:spcPct val="120000"/>
              </a:lnSpc>
            </a:pPr>
            <a:endParaRPr lang="nl-NL" altLang="nl-NL" sz="480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196717209"/>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1" descr="IUSSP-X2PPT1 B.pdf">
            <a:extLst>
              <a:ext uri="{FF2B5EF4-FFF2-40B4-BE49-F238E27FC236}">
                <a16:creationId xmlns:a16="http://schemas.microsoft.com/office/drawing/2014/main" id="{69496072-142E-4C20-812C-D9970371202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35169"/>
            <a:ext cx="24384000" cy="13714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123" name="Rectangle 2" descr="IUSSP in a nutshell: 2018-2021">
            <a:extLst>
              <a:ext uri="{FF2B5EF4-FFF2-40B4-BE49-F238E27FC236}">
                <a16:creationId xmlns:a16="http://schemas.microsoft.com/office/drawing/2014/main" id="{D320FBAD-C81A-7C8D-667C-BE5E08D483CE}"/>
              </a:ext>
            </a:extLst>
          </p:cNvPr>
          <p:cNvSpPr>
            <a:spLocks noGrp="1" noChangeArrowheads="1"/>
          </p:cNvSpPr>
          <p:nvPr>
            <p:ph type="title"/>
          </p:nvPr>
        </p:nvSpPr>
        <p:spPr>
          <a:xfrm>
            <a:off x="1854200" y="737319"/>
            <a:ext cx="21971000" cy="1656185"/>
          </a:xfrm>
        </p:spPr>
        <p:txBody>
          <a:bodyPr/>
          <a:lstStyle/>
          <a:p>
            <a:pPr defTabSz="457200" eaLnBrk="1">
              <a:lnSpc>
                <a:spcPct val="100000"/>
              </a:lnSpc>
            </a:pPr>
            <a:r>
              <a:rPr lang="nl-NL" altLang="nl-NL" sz="6500" dirty="0" smtClean="0">
                <a:solidFill>
                  <a:srgbClr val="FFFFFF"/>
                </a:solidFill>
                <a:latin typeface="Arial" panose="020B0604020202020204" pitchFamily="34" charset="0"/>
                <a:cs typeface="Arial" panose="020B0604020202020204" pitchFamily="34" charset="0"/>
                <a:sym typeface="Arial" panose="020B0604020202020204" pitchFamily="34" charset="0"/>
              </a:rPr>
              <a:t>IUSSP EARLY CAREER PERSPECTIVES PANEL</a:t>
            </a:r>
            <a:endParaRPr lang="nl-NL" altLang="nl-NL" sz="650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sp>
        <p:nvSpPr>
          <p:cNvPr id="5124" name="Rectangle 3" descr="Looking Good 😀…">
            <a:extLst>
              <a:ext uri="{FF2B5EF4-FFF2-40B4-BE49-F238E27FC236}">
                <a16:creationId xmlns:a16="http://schemas.microsoft.com/office/drawing/2014/main" id="{0A3FC8AA-D4A4-8828-3EBB-B9A24260436D}"/>
              </a:ext>
            </a:extLst>
          </p:cNvPr>
          <p:cNvSpPr>
            <a:spLocks noGrp="1" noChangeArrowheads="1"/>
          </p:cNvSpPr>
          <p:nvPr>
            <p:ph type="body" idx="1"/>
          </p:nvPr>
        </p:nvSpPr>
        <p:spPr>
          <a:xfrm>
            <a:off x="886744" y="2393505"/>
            <a:ext cx="23027356" cy="8856984"/>
          </a:xfrm>
        </p:spPr>
        <p:txBody>
          <a:bodyPr lIns="50800" tIns="50800" rIns="50800" bIns="50800"/>
          <a:lstStyle/>
          <a:p>
            <a:r>
              <a:rPr lang="en-US" sz="4400" dirty="0" smtClean="0">
                <a:hlinkClick r:id="rId4"/>
              </a:rPr>
              <a:t>José </a:t>
            </a:r>
            <a:r>
              <a:rPr lang="en-US" sz="4400" dirty="0">
                <a:hlinkClick r:id="rId4"/>
              </a:rPr>
              <a:t>Manuel </a:t>
            </a:r>
            <a:r>
              <a:rPr lang="en-US" sz="4400" dirty="0" err="1">
                <a:hlinkClick r:id="rId4"/>
              </a:rPr>
              <a:t>Aburto</a:t>
            </a:r>
            <a:r>
              <a:rPr lang="en-US" sz="4400" dirty="0"/>
              <a:t> (University of Oxford)</a:t>
            </a:r>
          </a:p>
          <a:p>
            <a:r>
              <a:rPr lang="en-US" sz="4400" dirty="0" err="1">
                <a:hlinkClick r:id="rId5"/>
              </a:rPr>
              <a:t>Mayanka</a:t>
            </a:r>
            <a:r>
              <a:rPr lang="en-US" sz="4400" dirty="0">
                <a:hlinkClick r:id="rId5"/>
              </a:rPr>
              <a:t> </a:t>
            </a:r>
            <a:r>
              <a:rPr lang="en-US" sz="4400" dirty="0" err="1">
                <a:hlinkClick r:id="rId5"/>
              </a:rPr>
              <a:t>Ambade</a:t>
            </a:r>
            <a:r>
              <a:rPr lang="en-US" sz="4400" dirty="0"/>
              <a:t> (Harvard University)</a:t>
            </a:r>
          </a:p>
          <a:p>
            <a:r>
              <a:rPr lang="en-US" sz="4400" dirty="0" err="1">
                <a:hlinkClick r:id="rId6"/>
              </a:rPr>
              <a:t>Donatus</a:t>
            </a:r>
            <a:r>
              <a:rPr lang="en-US" sz="4400" dirty="0">
                <a:hlinkClick r:id="rId6"/>
              </a:rPr>
              <a:t> Yaw </a:t>
            </a:r>
            <a:r>
              <a:rPr lang="en-US" sz="4400" dirty="0" err="1">
                <a:hlinkClick r:id="rId6"/>
              </a:rPr>
              <a:t>Atiglo</a:t>
            </a:r>
            <a:r>
              <a:rPr lang="en-US" sz="4400" dirty="0"/>
              <a:t> (University of Ghana)</a:t>
            </a:r>
          </a:p>
          <a:p>
            <a:r>
              <a:rPr lang="en-US" sz="4400" dirty="0">
                <a:hlinkClick r:id="rId7"/>
              </a:rPr>
              <a:t>Marie-Pier Bergeron Boucher</a:t>
            </a:r>
            <a:r>
              <a:rPr lang="en-US" sz="4400" dirty="0"/>
              <a:t> (University of Southern Denmark)</a:t>
            </a:r>
          </a:p>
          <a:p>
            <a:r>
              <a:rPr lang="en-US" sz="4400" dirty="0">
                <a:hlinkClick r:id="rId8"/>
              </a:rPr>
              <a:t>Michelle </a:t>
            </a:r>
            <a:r>
              <a:rPr lang="en-US" sz="4400" dirty="0" err="1">
                <a:hlinkClick r:id="rId8"/>
              </a:rPr>
              <a:t>Eilers</a:t>
            </a:r>
            <a:r>
              <a:rPr lang="en-US" sz="4400" dirty="0"/>
              <a:t> (University of Texas at Austin)</a:t>
            </a:r>
          </a:p>
          <a:p>
            <a:r>
              <a:rPr lang="en-US" sz="4400" dirty="0">
                <a:hlinkClick r:id="rId9"/>
              </a:rPr>
              <a:t>Qing Guan</a:t>
            </a:r>
            <a:r>
              <a:rPr lang="en-US" sz="4400" dirty="0"/>
              <a:t> (Australian National University)</a:t>
            </a:r>
          </a:p>
          <a:p>
            <a:r>
              <a:rPr lang="en-US" sz="4400" dirty="0" err="1">
                <a:hlinkClick r:id="rId10"/>
              </a:rPr>
              <a:t>Olutoyin</a:t>
            </a:r>
            <a:r>
              <a:rPr lang="en-US" sz="4400" dirty="0">
                <a:hlinkClick r:id="rId10"/>
              </a:rPr>
              <a:t> </a:t>
            </a:r>
            <a:r>
              <a:rPr lang="en-US" sz="4400" dirty="0" err="1">
                <a:hlinkClick r:id="rId10"/>
              </a:rPr>
              <a:t>Ikuteyijo</a:t>
            </a:r>
            <a:r>
              <a:rPr lang="en-US" sz="4400" dirty="0"/>
              <a:t> (</a:t>
            </a:r>
            <a:r>
              <a:rPr lang="en-US" sz="4400" dirty="0" err="1"/>
              <a:t>Universität</a:t>
            </a:r>
            <a:r>
              <a:rPr lang="en-US" sz="4400" dirty="0"/>
              <a:t> Basel)</a:t>
            </a:r>
          </a:p>
          <a:p>
            <a:r>
              <a:rPr lang="en-US" sz="4400" dirty="0">
                <a:hlinkClick r:id="rId11"/>
              </a:rPr>
              <a:t>Moana </a:t>
            </a:r>
            <a:r>
              <a:rPr lang="en-US" sz="4400" dirty="0" err="1">
                <a:hlinkClick r:id="rId11"/>
              </a:rPr>
              <a:t>Rarere</a:t>
            </a:r>
            <a:r>
              <a:rPr lang="en-US" sz="4400" dirty="0"/>
              <a:t> (University of Waikato)</a:t>
            </a:r>
          </a:p>
          <a:p>
            <a:r>
              <a:rPr lang="en-US" sz="4400" dirty="0">
                <a:hlinkClick r:id="rId12"/>
              </a:rPr>
              <a:t>Ankit Sikarwar</a:t>
            </a:r>
            <a:r>
              <a:rPr lang="en-US" sz="4400" dirty="0"/>
              <a:t> (French Institute for Population Studies (INED))</a:t>
            </a:r>
          </a:p>
          <a:p>
            <a:r>
              <a:rPr lang="en-US" sz="4400" dirty="0">
                <a:hlinkClick r:id="rId13"/>
              </a:rPr>
              <a:t>Samuel A. G. Silva</a:t>
            </a:r>
            <a:r>
              <a:rPr lang="en-US" sz="4400" dirty="0"/>
              <a:t> (Demography Department, </a:t>
            </a:r>
            <a:r>
              <a:rPr lang="en-US" sz="4400" dirty="0" err="1"/>
              <a:t>Cedeplar</a:t>
            </a:r>
            <a:r>
              <a:rPr lang="en-US" sz="4400" dirty="0"/>
              <a:t>, UFMG)</a:t>
            </a:r>
          </a:p>
          <a:p>
            <a:r>
              <a:rPr lang="en-US" sz="4400" dirty="0" err="1">
                <a:hlinkClick r:id="rId14"/>
              </a:rPr>
              <a:t>Sergi</a:t>
            </a:r>
            <a:r>
              <a:rPr lang="en-US" sz="4400" dirty="0">
                <a:hlinkClick r:id="rId14"/>
              </a:rPr>
              <a:t> </a:t>
            </a:r>
            <a:r>
              <a:rPr lang="en-US" sz="4400" dirty="0" err="1">
                <a:hlinkClick r:id="rId14"/>
              </a:rPr>
              <a:t>Trias-Llimós</a:t>
            </a:r>
            <a:r>
              <a:rPr lang="en-US" sz="4400" dirty="0"/>
              <a:t> (Center for Demographic Studies)</a:t>
            </a:r>
          </a:p>
          <a:p>
            <a:endParaRPr lang="en-US" sz="4400" dirty="0" smtClean="0"/>
          </a:p>
          <a:p>
            <a:r>
              <a:rPr lang="en-US" sz="4400" dirty="0" smtClean="0"/>
              <a:t>Council </a:t>
            </a:r>
            <a:r>
              <a:rPr lang="en-US" sz="4400" dirty="0"/>
              <a:t>Liaison </a:t>
            </a:r>
          </a:p>
          <a:p>
            <a:r>
              <a:rPr lang="en-US" sz="4400" dirty="0">
                <a:hlinkClick r:id="rId15"/>
              </a:rPr>
              <a:t>Ann Moore</a:t>
            </a:r>
            <a:r>
              <a:rPr lang="en-US" sz="4400" dirty="0"/>
              <a:t> (</a:t>
            </a:r>
            <a:r>
              <a:rPr lang="en-US" sz="4400" dirty="0" err="1"/>
              <a:t>Guttmacher</a:t>
            </a:r>
            <a:r>
              <a:rPr lang="en-US" sz="4400" dirty="0"/>
              <a:t> Institute)</a:t>
            </a:r>
          </a:p>
          <a:p>
            <a:r>
              <a:rPr lang="en-US" sz="4400" dirty="0">
                <a:hlinkClick r:id="rId16"/>
              </a:rPr>
              <a:t>Nico Van Nimwegen</a:t>
            </a:r>
            <a:r>
              <a:rPr lang="en-US" sz="4400" dirty="0"/>
              <a:t> (Netherlands Interdisciplinary </a:t>
            </a:r>
            <a:r>
              <a:rPr lang="en-US" sz="4400" dirty="0" smtClean="0"/>
              <a:t>Demographic Institute NIDI)</a:t>
            </a:r>
            <a:endParaRPr lang="nl-NL" altLang="nl-NL" sz="480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3431608415"/>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1" descr="IUSSP-X2PPT1 B.pdf">
            <a:extLst>
              <a:ext uri="{FF2B5EF4-FFF2-40B4-BE49-F238E27FC236}">
                <a16:creationId xmlns:a16="http://schemas.microsoft.com/office/drawing/2014/main" id="{69496072-142E-4C20-812C-D9970371202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35169"/>
            <a:ext cx="24384000" cy="13714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123" name="Rectangle 2" descr="IUSSP in a nutshell: 2018-2021">
            <a:extLst>
              <a:ext uri="{FF2B5EF4-FFF2-40B4-BE49-F238E27FC236}">
                <a16:creationId xmlns:a16="http://schemas.microsoft.com/office/drawing/2014/main" id="{D320FBAD-C81A-7C8D-667C-BE5E08D483CE}"/>
              </a:ext>
            </a:extLst>
          </p:cNvPr>
          <p:cNvSpPr>
            <a:spLocks noGrp="1" noChangeArrowheads="1"/>
          </p:cNvSpPr>
          <p:nvPr>
            <p:ph type="title"/>
          </p:nvPr>
        </p:nvSpPr>
        <p:spPr>
          <a:xfrm>
            <a:off x="1854200" y="737320"/>
            <a:ext cx="21971000" cy="1062038"/>
          </a:xfrm>
        </p:spPr>
        <p:txBody>
          <a:bodyPr/>
          <a:lstStyle/>
          <a:p>
            <a:pPr defTabSz="457200" eaLnBrk="1">
              <a:lnSpc>
                <a:spcPct val="100000"/>
              </a:lnSpc>
            </a:pPr>
            <a:r>
              <a:rPr lang="nl-NL" altLang="nl-NL" sz="6500" dirty="0" smtClean="0">
                <a:solidFill>
                  <a:srgbClr val="FFFFFF"/>
                </a:solidFill>
                <a:latin typeface="Arial" panose="020B0604020202020204" pitchFamily="34" charset="0"/>
                <a:cs typeface="Arial" panose="020B0604020202020204" pitchFamily="34" charset="0"/>
                <a:sym typeface="Arial" panose="020B0604020202020204" pitchFamily="34" charset="0"/>
              </a:rPr>
              <a:t>IUSSP EARLY CAREER AWARDS</a:t>
            </a:r>
            <a:endParaRPr lang="nl-NL" altLang="nl-NL" sz="650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sp>
        <p:nvSpPr>
          <p:cNvPr id="5124" name="Rectangle 3" descr="Looking Good 😀…">
            <a:extLst>
              <a:ext uri="{FF2B5EF4-FFF2-40B4-BE49-F238E27FC236}">
                <a16:creationId xmlns:a16="http://schemas.microsoft.com/office/drawing/2014/main" id="{0A3FC8AA-D4A4-8828-3EBB-B9A24260436D}"/>
              </a:ext>
            </a:extLst>
          </p:cNvPr>
          <p:cNvSpPr>
            <a:spLocks noGrp="1" noChangeArrowheads="1"/>
          </p:cNvSpPr>
          <p:nvPr>
            <p:ph type="body" idx="1"/>
          </p:nvPr>
        </p:nvSpPr>
        <p:spPr>
          <a:xfrm>
            <a:off x="958752" y="2321496"/>
            <a:ext cx="23027356" cy="10801200"/>
          </a:xfrm>
        </p:spPr>
        <p:txBody>
          <a:bodyPr lIns="50800" tIns="50800" rIns="50800" bIns="50800"/>
          <a:lstStyle/>
          <a:p>
            <a:pPr marL="685800" indent="-685800" defTabSz="433388" eaLnBrk="1">
              <a:lnSpc>
                <a:spcPct val="120000"/>
              </a:lnSpc>
              <a:buFont typeface="Arial" panose="020B0604020202020204" pitchFamily="34" charset="0"/>
              <a:buChar char="•"/>
            </a:pPr>
            <a:r>
              <a:rPr lang="en-US" sz="4800" dirty="0" smtClean="0">
                <a:solidFill>
                  <a:schemeClr val="bg1"/>
                </a:solidFill>
              </a:rPr>
              <a:t>Established in 2023. Deadline for submissions </a:t>
            </a:r>
            <a:r>
              <a:rPr lang="en-US" sz="4800" dirty="0" smtClean="0">
                <a:solidFill>
                  <a:srgbClr val="FFFF00"/>
                </a:solidFill>
              </a:rPr>
              <a:t>1 June 2023!</a:t>
            </a:r>
          </a:p>
          <a:p>
            <a:pPr marL="685800" indent="-685800" defTabSz="433388" eaLnBrk="1">
              <a:lnSpc>
                <a:spcPct val="120000"/>
              </a:lnSpc>
              <a:buFont typeface="Arial" panose="020B0604020202020204" pitchFamily="34" charset="0"/>
              <a:buChar char="•"/>
            </a:pPr>
            <a:endParaRPr lang="en-US" sz="4800" dirty="0" smtClean="0">
              <a:solidFill>
                <a:schemeClr val="bg1"/>
              </a:solidFill>
            </a:endParaRPr>
          </a:p>
          <a:p>
            <a:pPr marL="685800" indent="-685800" defTabSz="433388" eaLnBrk="1">
              <a:lnSpc>
                <a:spcPct val="120000"/>
              </a:lnSpc>
              <a:buFont typeface="Arial" panose="020B0604020202020204" pitchFamily="34" charset="0"/>
              <a:buChar char="•"/>
            </a:pPr>
            <a:r>
              <a:rPr lang="en-US" sz="4800" dirty="0" smtClean="0">
                <a:solidFill>
                  <a:schemeClr val="bg1"/>
                </a:solidFill>
              </a:rPr>
              <a:t>Acknowledge </a:t>
            </a:r>
            <a:r>
              <a:rPr lang="en-US" sz="4800" dirty="0">
                <a:solidFill>
                  <a:schemeClr val="bg1"/>
                </a:solidFill>
              </a:rPr>
              <a:t>and honor outstanding contributions to the development of our discipline and the broad field of population studies by early career scholars in the various regions in the world and boost the global visibility of their achievements.</a:t>
            </a:r>
            <a:r>
              <a:rPr lang="en-US" sz="4800" dirty="0"/>
              <a:t> </a:t>
            </a:r>
            <a:endParaRPr lang="en-US" sz="4800" dirty="0" smtClean="0"/>
          </a:p>
          <a:p>
            <a:pPr marL="685800" indent="-685800" defTabSz="433388" eaLnBrk="1">
              <a:lnSpc>
                <a:spcPct val="120000"/>
              </a:lnSpc>
              <a:buFont typeface="Wingdings" panose="05000000000000000000" pitchFamily="2" charset="2"/>
              <a:buChar char="v"/>
            </a:pPr>
            <a:endParaRPr lang="en-US" sz="4800" dirty="0">
              <a:solidFill>
                <a:srgbClr val="FFFFFF"/>
              </a:solidFill>
              <a:latin typeface="Arial" panose="020B0604020202020204" pitchFamily="34" charset="0"/>
              <a:cs typeface="Arial" panose="020B0604020202020204" pitchFamily="34" charset="0"/>
            </a:endParaRPr>
          </a:p>
          <a:p>
            <a:pPr marL="685800" indent="-685800">
              <a:buFont typeface="Arial" panose="020B0604020202020204" pitchFamily="34" charset="0"/>
              <a:buChar char="•"/>
            </a:pPr>
            <a:r>
              <a:rPr lang="en-US" sz="4800" dirty="0" smtClean="0">
                <a:solidFill>
                  <a:schemeClr val="bg1"/>
                </a:solidFill>
              </a:rPr>
              <a:t>Established for: </a:t>
            </a:r>
            <a:r>
              <a:rPr lang="en-US" sz="4800" dirty="0">
                <a:solidFill>
                  <a:schemeClr val="bg1"/>
                </a:solidFill>
              </a:rPr>
              <a:t>Africa; Asia and the Pacific; Europe; Latin America and the Caribbean; North America. </a:t>
            </a:r>
            <a:r>
              <a:rPr lang="en-US" sz="4800" dirty="0" smtClean="0">
                <a:solidFill>
                  <a:srgbClr val="FFFF00"/>
                </a:solidFill>
              </a:rPr>
              <a:t>One Award per region.</a:t>
            </a:r>
          </a:p>
          <a:p>
            <a:endParaRPr lang="en-US" sz="4800" dirty="0">
              <a:solidFill>
                <a:srgbClr val="FFFF00"/>
              </a:solidFill>
            </a:endParaRPr>
          </a:p>
          <a:p>
            <a:pPr marL="685800" indent="-685800">
              <a:buFont typeface="Arial" panose="020B0604020202020204" pitchFamily="34" charset="0"/>
              <a:buChar char="•"/>
            </a:pPr>
            <a:r>
              <a:rPr lang="en-US" sz="4800" dirty="0" smtClean="0">
                <a:solidFill>
                  <a:schemeClr val="bg1"/>
                </a:solidFill>
              </a:rPr>
              <a:t>In a </a:t>
            </a:r>
            <a:r>
              <a:rPr lang="en-US" sz="4800" dirty="0">
                <a:solidFill>
                  <a:schemeClr val="bg1"/>
                </a:solidFill>
              </a:rPr>
              <a:t>unique collaboration with </a:t>
            </a:r>
            <a:r>
              <a:rPr lang="en-US" sz="4800" dirty="0" smtClean="0">
                <a:solidFill>
                  <a:schemeClr val="bg1"/>
                </a:solidFill>
                <a:hlinkClick r:id="rId4"/>
              </a:rPr>
              <a:t>Union </a:t>
            </a:r>
            <a:r>
              <a:rPr lang="en-US" sz="4800" dirty="0">
                <a:solidFill>
                  <a:schemeClr val="bg1"/>
                </a:solidFill>
                <a:hlinkClick r:id="rId4"/>
              </a:rPr>
              <a:t>for African Population Studies</a:t>
            </a:r>
            <a:r>
              <a:rPr lang="en-US" sz="4800" dirty="0">
                <a:solidFill>
                  <a:schemeClr val="bg1"/>
                </a:solidFill>
              </a:rPr>
              <a:t> (UAPS), </a:t>
            </a:r>
            <a:r>
              <a:rPr lang="en-US" sz="4800" dirty="0" smtClean="0">
                <a:solidFill>
                  <a:schemeClr val="bg1"/>
                </a:solidFill>
                <a:hlinkClick r:id="rId5"/>
              </a:rPr>
              <a:t>Asian </a:t>
            </a:r>
            <a:r>
              <a:rPr lang="en-US" sz="4800" dirty="0">
                <a:solidFill>
                  <a:schemeClr val="bg1"/>
                </a:solidFill>
                <a:hlinkClick r:id="rId5"/>
              </a:rPr>
              <a:t>Population Association</a:t>
            </a:r>
            <a:r>
              <a:rPr lang="en-US" sz="4800" dirty="0">
                <a:solidFill>
                  <a:schemeClr val="bg1"/>
                </a:solidFill>
              </a:rPr>
              <a:t> (APA), </a:t>
            </a:r>
            <a:r>
              <a:rPr lang="en-US" sz="4800" dirty="0" smtClean="0">
                <a:solidFill>
                  <a:schemeClr val="bg1"/>
                </a:solidFill>
                <a:hlinkClick r:id="rId6"/>
              </a:rPr>
              <a:t>European </a:t>
            </a:r>
            <a:r>
              <a:rPr lang="en-US" sz="4800" dirty="0">
                <a:solidFill>
                  <a:schemeClr val="bg1"/>
                </a:solidFill>
                <a:hlinkClick r:id="rId6"/>
              </a:rPr>
              <a:t>Association for Population Studies</a:t>
            </a:r>
            <a:r>
              <a:rPr lang="en-US" sz="4800" dirty="0">
                <a:solidFill>
                  <a:schemeClr val="bg1"/>
                </a:solidFill>
              </a:rPr>
              <a:t> (EAPS), </a:t>
            </a:r>
            <a:r>
              <a:rPr lang="en-US" sz="4800" dirty="0" smtClean="0">
                <a:solidFill>
                  <a:schemeClr val="bg1"/>
                </a:solidFill>
                <a:hlinkClick r:id="rId7"/>
              </a:rPr>
              <a:t>Latin </a:t>
            </a:r>
            <a:r>
              <a:rPr lang="en-US" sz="4800" dirty="0">
                <a:solidFill>
                  <a:schemeClr val="bg1"/>
                </a:solidFill>
                <a:hlinkClick r:id="rId7"/>
              </a:rPr>
              <a:t>American Population Association</a:t>
            </a:r>
            <a:r>
              <a:rPr lang="en-US" sz="4800" dirty="0">
                <a:solidFill>
                  <a:schemeClr val="bg1"/>
                </a:solidFill>
              </a:rPr>
              <a:t> (ALAP), and </a:t>
            </a:r>
            <a:r>
              <a:rPr lang="en-US" sz="4800" dirty="0" smtClean="0">
                <a:solidFill>
                  <a:schemeClr val="bg1"/>
                </a:solidFill>
                <a:hlinkClick r:id="rId8"/>
              </a:rPr>
              <a:t>Population </a:t>
            </a:r>
            <a:r>
              <a:rPr lang="en-US" sz="4800" dirty="0">
                <a:solidFill>
                  <a:schemeClr val="bg1"/>
                </a:solidFill>
                <a:hlinkClick r:id="rId8"/>
              </a:rPr>
              <a:t>Association of America</a:t>
            </a:r>
            <a:r>
              <a:rPr lang="en-US" sz="4800" dirty="0">
                <a:solidFill>
                  <a:schemeClr val="bg1"/>
                </a:solidFill>
              </a:rPr>
              <a:t> (PAA). </a:t>
            </a:r>
            <a:endParaRPr lang="nl-NL" altLang="nl-NL" sz="4800" dirty="0" smtClean="0">
              <a:solidFill>
                <a:schemeClr val="bg1"/>
              </a:solidFill>
              <a:latin typeface="Arial" panose="020B0604020202020204" pitchFamily="34" charset="0"/>
              <a:cs typeface="Arial" panose="020B0604020202020204" pitchFamily="34" charset="0"/>
              <a:sym typeface="Arial" panose="020B0604020202020204" pitchFamily="34" charset="0"/>
            </a:endParaRPr>
          </a:p>
          <a:p>
            <a:pPr marL="685800" indent="-685800">
              <a:buFontTx/>
              <a:buChar char="-"/>
            </a:pPr>
            <a:endParaRPr lang="en-US" sz="4800" dirty="0">
              <a:solidFill>
                <a:srgbClr val="FFFFFF"/>
              </a:solidFill>
              <a:latin typeface="Arial" panose="020B0604020202020204" pitchFamily="34" charset="0"/>
              <a:cs typeface="Arial" panose="020B0604020202020204" pitchFamily="34" charset="0"/>
            </a:endParaRPr>
          </a:p>
          <a:p>
            <a:endParaRPr lang="en-US" sz="4800" dirty="0"/>
          </a:p>
          <a:p>
            <a:pPr defTabSz="433388" eaLnBrk="1">
              <a:lnSpc>
                <a:spcPct val="120000"/>
              </a:lnSpc>
            </a:pPr>
            <a:endParaRPr lang="nl-NL" altLang="nl-NL" sz="480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946987641"/>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1" descr="IUSSP-X2PPT1 B.pdf">
            <a:extLst>
              <a:ext uri="{FF2B5EF4-FFF2-40B4-BE49-F238E27FC236}">
                <a16:creationId xmlns:a16="http://schemas.microsoft.com/office/drawing/2014/main" id="{0008E204-AF2C-5AA5-6D9A-027CC83023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4384000" cy="1650707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8195" name="Rectangle 2" descr="Greener and Safer">
            <a:extLst>
              <a:ext uri="{FF2B5EF4-FFF2-40B4-BE49-F238E27FC236}">
                <a16:creationId xmlns:a16="http://schemas.microsoft.com/office/drawing/2014/main" id="{FC61E3F1-BEBF-856C-DBFC-13ABF2223925}"/>
              </a:ext>
            </a:extLst>
          </p:cNvPr>
          <p:cNvSpPr>
            <a:spLocks noGrp="1" noChangeArrowheads="1"/>
          </p:cNvSpPr>
          <p:nvPr>
            <p:ph type="title"/>
          </p:nvPr>
        </p:nvSpPr>
        <p:spPr>
          <a:xfrm>
            <a:off x="1854200" y="1079500"/>
            <a:ext cx="21971000" cy="1602036"/>
          </a:xfrm>
        </p:spPr>
        <p:txBody>
          <a:bodyPr/>
          <a:lstStyle/>
          <a:p>
            <a:pPr eaLnBrk="1"/>
            <a:r>
              <a:rPr lang="nl-NL" altLang="nl-NL" sz="65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Membership</a:t>
            </a:r>
            <a:endParaRPr lang="nl-NL" altLang="nl-NL" sz="650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sp>
        <p:nvSpPr>
          <p:cNvPr id="8196" name="Rectangle 3" descr="In addition to the Plagiarism and Privacy policies, two new policies were introduced:…">
            <a:extLst>
              <a:ext uri="{FF2B5EF4-FFF2-40B4-BE49-F238E27FC236}">
                <a16:creationId xmlns:a16="http://schemas.microsoft.com/office/drawing/2014/main" id="{DB1D4A20-A940-96A6-C5B6-0A934DBDBAB1}"/>
              </a:ext>
            </a:extLst>
          </p:cNvPr>
          <p:cNvSpPr>
            <a:spLocks noGrp="1" noChangeArrowheads="1"/>
          </p:cNvSpPr>
          <p:nvPr>
            <p:ph type="body" idx="1"/>
          </p:nvPr>
        </p:nvSpPr>
        <p:spPr>
          <a:xfrm>
            <a:off x="4847183" y="6425952"/>
            <a:ext cx="48244357" cy="20054107"/>
          </a:xfrm>
        </p:spPr>
        <p:txBody>
          <a:bodyPr lIns="50800" tIns="50800" rIns="50800" bIns="50800"/>
          <a:lstStyle/>
          <a:p>
            <a:pPr marL="571500" indent="-571500" defTabSz="457200" eaLnBrk="1">
              <a:lnSpc>
                <a:spcPct val="120000"/>
              </a:lnSpc>
              <a:buFont typeface="Wingdings" pitchFamily="2" charset="2"/>
              <a:buChar char="v"/>
            </a:pPr>
            <a:endParaRPr lang="nl-NL" altLang="nl-NL" sz="4000" b="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pic>
        <p:nvPicPr>
          <p:cNvPr id="1026" name="Picture 2" descr="imag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5016" y="2393504"/>
            <a:ext cx="17713968" cy="11161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3515345"/>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1" descr="IUSSP-X2PPT1 B.pdf">
            <a:extLst>
              <a:ext uri="{FF2B5EF4-FFF2-40B4-BE49-F238E27FC236}">
                <a16:creationId xmlns:a16="http://schemas.microsoft.com/office/drawing/2014/main" id="{57263E11-6308-FD5C-399F-BD9BAAB43CA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4384000" cy="13714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4099" name="Rectangle 2" descr="IUSSP General Assembly…">
            <a:extLst>
              <a:ext uri="{FF2B5EF4-FFF2-40B4-BE49-F238E27FC236}">
                <a16:creationId xmlns:a16="http://schemas.microsoft.com/office/drawing/2014/main" id="{C9B9D5F1-0ABD-B4F7-80C9-AEC07B15A7BA}"/>
              </a:ext>
            </a:extLst>
          </p:cNvPr>
          <p:cNvSpPr>
            <a:spLocks noGrp="1" noChangeArrowheads="1"/>
          </p:cNvSpPr>
          <p:nvPr>
            <p:ph type="title"/>
          </p:nvPr>
        </p:nvSpPr>
        <p:spPr>
          <a:xfrm>
            <a:off x="742728" y="1961456"/>
            <a:ext cx="23114569" cy="8496944"/>
          </a:xfrm>
        </p:spPr>
        <p:txBody>
          <a:bodyPr/>
          <a:lstStyle/>
          <a:p>
            <a:pPr algn="ctr" defTabSz="452438" eaLnBrk="1">
              <a:lnSpc>
                <a:spcPct val="100000"/>
              </a:lnSpc>
            </a:pP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11400" dirty="0">
                <a:solidFill>
                  <a:srgbClr val="FFFFFF"/>
                </a:solidFill>
                <a:latin typeface="Arial" panose="020B0604020202020204" pitchFamily="34" charset="0"/>
                <a:cs typeface="Arial" panose="020B0604020202020204" pitchFamily="34" charset="0"/>
                <a:sym typeface="Arial" panose="020B0604020202020204" pitchFamily="34" charset="0"/>
              </a:rPr>
              <a:t/>
            </a:r>
            <a:br>
              <a:rPr lang="nl-NL" altLang="nl-NL" sz="11400" dirty="0">
                <a:solidFill>
                  <a:srgbClr val="FFFFFF"/>
                </a:solidFill>
                <a:latin typeface="Arial" panose="020B0604020202020204" pitchFamily="34" charset="0"/>
                <a:cs typeface="Arial" panose="020B0604020202020204" pitchFamily="34" charset="0"/>
                <a:sym typeface="Arial" panose="020B0604020202020204" pitchFamily="34" charset="0"/>
              </a:rPr>
            </a:br>
            <a:r>
              <a:rPr lang="nl-NL" altLang="nl-NL" sz="114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so</a:t>
            </a: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114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why</a:t>
            </a: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114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don’t</a:t>
            </a: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114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you</a:t>
            </a: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a:t>
            </a:r>
            <a:r>
              <a:rPr lang="nl-NL" altLang="nl-NL" sz="11400" dirty="0" err="1" smtClean="0">
                <a:solidFill>
                  <a:srgbClr val="FFFFFF"/>
                </a:solidFill>
                <a:latin typeface="Arial" panose="020B0604020202020204" pitchFamily="34" charset="0"/>
                <a:cs typeface="Arial" panose="020B0604020202020204" pitchFamily="34" charset="0"/>
                <a:sym typeface="Arial" panose="020B0604020202020204" pitchFamily="34" charset="0"/>
              </a:rPr>
              <a:t>join</a:t>
            </a: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a:t>
            </a:r>
            <a:b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br>
            <a:r>
              <a:rPr lang="nl-NL" altLang="nl-NL" sz="11400" dirty="0" smtClean="0">
                <a:solidFill>
                  <a:srgbClr val="FFFF00"/>
                </a:solidFill>
                <a:latin typeface="Arial" panose="020B0604020202020204" pitchFamily="34" charset="0"/>
                <a:cs typeface="Arial" panose="020B0604020202020204" pitchFamily="34" charset="0"/>
                <a:sym typeface="Arial" panose="020B0604020202020204" pitchFamily="34" charset="0"/>
              </a:rPr>
              <a:t>https://iussp.org</a:t>
            </a:r>
            <a: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t/>
            </a:r>
            <a:br>
              <a:rPr lang="nl-NL" altLang="nl-NL" sz="11400" dirty="0" smtClean="0">
                <a:solidFill>
                  <a:srgbClr val="FFFFFF"/>
                </a:solidFill>
                <a:latin typeface="Arial" panose="020B0604020202020204" pitchFamily="34" charset="0"/>
                <a:cs typeface="Arial" panose="020B0604020202020204" pitchFamily="34" charset="0"/>
                <a:sym typeface="Arial" panose="020B0604020202020204" pitchFamily="34" charset="0"/>
              </a:rPr>
            </a:br>
            <a:endParaRPr lang="nl-NL" altLang="nl-NL" sz="5400" dirty="0">
              <a:solidFill>
                <a:srgbClr val="FFFFFF"/>
              </a:solidFill>
              <a:latin typeface="Arial" panose="020B060402020202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2211207678"/>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21_BasicWhite">
  <a:themeElements>
    <a:clrScheme name="">
      <a:dk1>
        <a:srgbClr val="000000"/>
      </a:dk1>
      <a:lt1>
        <a:srgbClr val="FFFFFF"/>
      </a:lt1>
      <a:dk2>
        <a:srgbClr val="A7A7A7"/>
      </a:dk2>
      <a:lt2>
        <a:srgbClr val="535353"/>
      </a:lt2>
      <a:accent1>
        <a:srgbClr val="00A2FF"/>
      </a:accent1>
      <a:accent2>
        <a:srgbClr val="16E7CF"/>
      </a:accent2>
      <a:accent3>
        <a:srgbClr val="FFFFFF"/>
      </a:accent3>
      <a:accent4>
        <a:srgbClr val="000000"/>
      </a:accent4>
      <a:accent5>
        <a:srgbClr val="AACEFF"/>
      </a:accent5>
      <a:accent6>
        <a:srgbClr val="13D1BB"/>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50800" tIns="50800" rIns="50800" bIns="50800" numCol="1" anchor="ctr" anchorCtr="0" compatLnSpc="1">
        <a:prstTxWarp prst="textNoShape">
          <a:avLst/>
        </a:prstTxWarp>
        <a:spAutoFit/>
      </a:bodyPr>
      <a:lstStyle>
        <a:defPPr marL="0" marR="0" indent="0" algn="l" defTabSz="2436813" rtl="0" eaLnBrk="1" fontAlgn="base" latinLnBrk="0" hangingPunct="0">
          <a:lnSpc>
            <a:spcPct val="90000"/>
          </a:lnSpc>
          <a:spcBef>
            <a:spcPts val="4500"/>
          </a:spcBef>
          <a:spcAft>
            <a:spcPct val="0"/>
          </a:spcAft>
          <a:buClrTx/>
          <a:buSzTx/>
          <a:buFontTx/>
          <a:buNone/>
          <a:tabLst/>
          <a:defRPr kumimoji="0" lang="nl-NL" altLang="nl-NL" sz="4800" b="0" i="0" u="none" strike="noStrike" cap="none" normalizeH="0" baseline="0" smtClean="0">
            <a:ln>
              <a:noFill/>
            </a:ln>
            <a:solidFill>
              <a:srgbClr val="000000"/>
            </a:solidFill>
            <a:effectLst/>
            <a:latin typeface="Helvetica Neue" charset="0"/>
            <a:ea typeface="Helvetica Neue" charset="0"/>
            <a:cs typeface="Helvetica Neue" charset="0"/>
            <a:sym typeface="Helvetica Neue"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50800" tIns="50800" rIns="50800" bIns="50800" numCol="1" anchor="ctr" anchorCtr="0" compatLnSpc="1">
        <a:prstTxWarp prst="textNoShape">
          <a:avLst/>
        </a:prstTxWarp>
        <a:spAutoFit/>
      </a:bodyPr>
      <a:lstStyle>
        <a:defPPr marL="0" marR="0" indent="0" algn="l" defTabSz="2436813" rtl="0" eaLnBrk="1" fontAlgn="base" latinLnBrk="0" hangingPunct="0">
          <a:lnSpc>
            <a:spcPct val="90000"/>
          </a:lnSpc>
          <a:spcBef>
            <a:spcPts val="4500"/>
          </a:spcBef>
          <a:spcAft>
            <a:spcPct val="0"/>
          </a:spcAft>
          <a:buClrTx/>
          <a:buSzTx/>
          <a:buFontTx/>
          <a:buNone/>
          <a:tabLst/>
          <a:defRPr kumimoji="0" lang="nl-NL" altLang="nl-NL" sz="4800" b="0" i="0" u="none" strike="noStrike" cap="none" normalizeH="0" baseline="0" smtClean="0">
            <a:ln>
              <a:noFill/>
            </a:ln>
            <a:solidFill>
              <a:srgbClr val="000000"/>
            </a:solidFill>
            <a:effectLst/>
            <a:latin typeface="Helvetica Neue" charset="0"/>
            <a:ea typeface="Helvetica Neue" charset="0"/>
            <a:cs typeface="Helvetica Neue" charset="0"/>
            <a:sym typeface="Helvetica Neue"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 Title and list">
  <a:themeElements>
    <a:clrScheme name="">
      <a:dk1>
        <a:srgbClr val="000000"/>
      </a:dk1>
      <a:lt1>
        <a:srgbClr val="FFFFFF"/>
      </a:lt1>
      <a:dk2>
        <a:srgbClr val="A7A7A7"/>
      </a:dk2>
      <a:lt2>
        <a:srgbClr val="535353"/>
      </a:lt2>
      <a:accent1>
        <a:srgbClr val="00A2FF"/>
      </a:accent1>
      <a:accent2>
        <a:srgbClr val="16E7CF"/>
      </a:accent2>
      <a:accent3>
        <a:srgbClr val="FFFFFF"/>
      </a:accent3>
      <a:accent4>
        <a:srgbClr val="000000"/>
      </a:accent4>
      <a:accent5>
        <a:srgbClr val="AACEFF"/>
      </a:accent5>
      <a:accent6>
        <a:srgbClr val="13D1BB"/>
      </a:accent6>
      <a:hlink>
        <a:srgbClr val="0000FF"/>
      </a:hlink>
      <a:folHlink>
        <a:srgbClr val="FF00FF"/>
      </a:folHlink>
    </a:clrScheme>
    <a:fontScheme name="21_BasicWhite - Title and list">
      <a:majorFont>
        <a:latin typeface="Helvetica Neue"/>
        <a:ea typeface="Helvetica Neue"/>
        <a:cs typeface="Helvetica Neue"/>
      </a:majorFont>
      <a:minorFont>
        <a:latin typeface="Helvetica Neue"/>
        <a:ea typeface="Helvetica Neue"/>
        <a:cs typeface="Helvetica Neu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50800" tIns="50800" rIns="50800" bIns="50800" numCol="1" anchor="ctr" anchorCtr="0" compatLnSpc="1">
        <a:prstTxWarp prst="textNoShape">
          <a:avLst/>
        </a:prstTxWarp>
        <a:spAutoFit/>
      </a:bodyPr>
      <a:lstStyle>
        <a:defPPr marL="0" marR="0" indent="0" algn="l" defTabSz="2436813" rtl="0" eaLnBrk="1" fontAlgn="base" latinLnBrk="0" hangingPunct="0">
          <a:lnSpc>
            <a:spcPct val="90000"/>
          </a:lnSpc>
          <a:spcBef>
            <a:spcPts val="4500"/>
          </a:spcBef>
          <a:spcAft>
            <a:spcPct val="0"/>
          </a:spcAft>
          <a:buClrTx/>
          <a:buSzTx/>
          <a:buFontTx/>
          <a:buNone/>
          <a:tabLst/>
          <a:defRPr kumimoji="0" lang="nl-NL" altLang="nl-NL" sz="4800" b="0" i="0" u="none" strike="noStrike" cap="none" normalizeH="0" baseline="0" smtClean="0">
            <a:ln>
              <a:noFill/>
            </a:ln>
            <a:solidFill>
              <a:srgbClr val="000000"/>
            </a:solidFill>
            <a:effectLst/>
            <a:latin typeface="Helvetica Neue" charset="0"/>
            <a:ea typeface="Helvetica Neue" charset="0"/>
            <a:cs typeface="Helvetica Neue" charset="0"/>
            <a:sym typeface="Helvetica Neue"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50800" tIns="50800" rIns="50800" bIns="50800" numCol="1" anchor="ctr" anchorCtr="0" compatLnSpc="1">
        <a:prstTxWarp prst="textNoShape">
          <a:avLst/>
        </a:prstTxWarp>
        <a:spAutoFit/>
      </a:bodyPr>
      <a:lstStyle>
        <a:defPPr marL="0" marR="0" indent="0" algn="l" defTabSz="2436813" rtl="0" eaLnBrk="1" fontAlgn="base" latinLnBrk="0" hangingPunct="0">
          <a:lnSpc>
            <a:spcPct val="90000"/>
          </a:lnSpc>
          <a:spcBef>
            <a:spcPts val="4500"/>
          </a:spcBef>
          <a:spcAft>
            <a:spcPct val="0"/>
          </a:spcAft>
          <a:buClrTx/>
          <a:buSzTx/>
          <a:buFontTx/>
          <a:buNone/>
          <a:tabLst/>
          <a:defRPr kumimoji="0" lang="nl-NL" altLang="nl-NL" sz="4800" b="0" i="0" u="none" strike="noStrike" cap="none" normalizeH="0" baseline="0" smtClean="0">
            <a:ln>
              <a:noFill/>
            </a:ln>
            <a:solidFill>
              <a:srgbClr val="000000"/>
            </a:solidFill>
            <a:effectLst/>
            <a:latin typeface="Helvetica Neue" charset="0"/>
            <a:ea typeface="Helvetica Neue" charset="0"/>
            <a:cs typeface="Helvetica Neue" charset="0"/>
            <a:sym typeface="Helvetica Neue"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A7A7A7"/>
      </a:dk2>
      <a:lt2>
        <a:srgbClr val="535353"/>
      </a:lt2>
      <a:accent1>
        <a:srgbClr val="00A2FF"/>
      </a:accent1>
      <a:accent2>
        <a:srgbClr val="16E7CF"/>
      </a:accent2>
      <a:accent3>
        <a:srgbClr val="FFFFFF"/>
      </a:accent3>
      <a:accent4>
        <a:srgbClr val="000000"/>
      </a:accent4>
      <a:accent5>
        <a:srgbClr val="AACEFF"/>
      </a:accent5>
      <a:accent6>
        <a:srgbClr val="13D1BB"/>
      </a:accent6>
      <a:hlink>
        <a:srgbClr val="0000FF"/>
      </a:hlink>
      <a:folHlink>
        <a:srgbClr val="FF00F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580</Words>
  <Application>Microsoft Office PowerPoint</Application>
  <PresentationFormat>Custom</PresentationFormat>
  <Paragraphs>63</Paragraphs>
  <Slides>9</Slides>
  <Notes>7</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9</vt:i4>
      </vt:variant>
    </vt:vector>
  </HeadingPairs>
  <TitlesOfParts>
    <vt:vector size="14" baseType="lpstr">
      <vt:lpstr>Arial</vt:lpstr>
      <vt:lpstr>Helvetica Neue</vt:lpstr>
      <vt:lpstr>Wingdings</vt:lpstr>
      <vt:lpstr>21_BasicWhite</vt:lpstr>
      <vt:lpstr>21_BasicWhite - Title and list</vt:lpstr>
      <vt:lpstr>  International Union for the Scientific Study of Population IUSSP </vt:lpstr>
      <vt:lpstr>IUSSP: the worldwide network of population scientists </vt:lpstr>
      <vt:lpstr>WHY JOIN IUSSP IN THE BEGINNING OF YOUR CAREER?</vt:lpstr>
      <vt:lpstr>More reasons to join?</vt:lpstr>
      <vt:lpstr>IUSSP Early Career Perspectives Panel</vt:lpstr>
      <vt:lpstr>IUSSP EARLY CAREER PERSPECTIVES PANEL</vt:lpstr>
      <vt:lpstr>IUSSP EARLY CAREER AWARDS</vt:lpstr>
      <vt:lpstr>Membership</vt:lpstr>
      <vt:lpstr>  so why don’t you join? https://iussp.org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IUSSP General Assembly  Assemblée générale de l’UIESP</dc:title>
  <dc:creator>Nico van Nimwegen</dc:creator>
  <cp:lastModifiedBy>Nico van Nimwegen</cp:lastModifiedBy>
  <cp:revision>78</cp:revision>
  <dcterms:modified xsi:type="dcterms:W3CDTF">2023-04-14T10:05:57Z</dcterms:modified>
</cp:coreProperties>
</file>